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56" r:id="rId5"/>
    <p:sldId id="269" r:id="rId6"/>
    <p:sldId id="271" r:id="rId7"/>
    <p:sldId id="273" r:id="rId8"/>
    <p:sldId id="267" r:id="rId9"/>
    <p:sldId id="270" r:id="rId10"/>
    <p:sldId id="272" r:id="rId11"/>
    <p:sldId id="274" r:id="rId12"/>
    <p:sldId id="275" r:id="rId13"/>
    <p:sldId id="276" r:id="rId14"/>
    <p:sldId id="277" r:id="rId15"/>
    <p:sldId id="281" r:id="rId16"/>
    <p:sldId id="278" r:id="rId17"/>
    <p:sldId id="282" r:id="rId18"/>
    <p:sldId id="279" r:id="rId19"/>
    <p:sldId id="283" r:id="rId20"/>
    <p:sldId id="280" r:id="rId21"/>
    <p:sldId id="285" r:id="rId22"/>
    <p:sldId id="286" r:id="rId23"/>
    <p:sldId id="262" r:id="rId24"/>
    <p:sldId id="284" r:id="rId25"/>
    <p:sldId id="287" r:id="rId26"/>
  </p:sldIdLst>
  <p:sldSz cx="12192000" cy="6858000"/>
  <p:notesSz cx="6858000" cy="9144000"/>
  <p:defaultTextStyle>
    <a:defPPr rtl="0"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ileen Beher" initials="AB" lastIdx="1" clrIdx="0">
    <p:extLst>
      <p:ext uri="{19B8F6BF-5375-455C-9EA6-DF929625EA0E}">
        <p15:presenceInfo xmlns:p15="http://schemas.microsoft.com/office/powerpoint/2012/main" userId="75f320cc12d89e4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F0FC"/>
    <a:srgbClr val="FF6600"/>
    <a:srgbClr val="FF7B29"/>
    <a:srgbClr val="FFA46E"/>
    <a:srgbClr val="FFB07E"/>
    <a:srgbClr val="E5752D"/>
    <a:srgbClr val="F996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700" autoAdjust="0"/>
  </p:normalViewPr>
  <p:slideViewPr>
    <p:cSldViewPr snapToGrid="0">
      <p:cViewPr varScale="1">
        <p:scale>
          <a:sx n="109" d="100"/>
          <a:sy n="109" d="100"/>
        </p:scale>
        <p:origin x="612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8388"/>
    </p:cViewPr>
  </p:sorterViewPr>
  <p:notesViewPr>
    <p:cSldViewPr snapToGrid="0">
      <p:cViewPr varScale="1">
        <p:scale>
          <a:sx n="77" d="100"/>
          <a:sy n="77" d="100"/>
        </p:scale>
        <p:origin x="3864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6.png"/><Relationship Id="rId4" Type="http://schemas.openxmlformats.org/officeDocument/2006/relationships/image" Target="../media/image7.sv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5" Type="http://schemas.openxmlformats.org/officeDocument/2006/relationships/image" Target="../media/image6.png"/><Relationship Id="rId4" Type="http://schemas.openxmlformats.org/officeDocument/2006/relationships/image" Target="../media/image7.sv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C23686-56D6-4482-B4E3-3F9784E88994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accent0_3" csCatId="mainScheme" phldr="1"/>
      <dgm:spPr/>
      <dgm:t>
        <a:bodyPr rtlCol="0"/>
        <a:lstStyle/>
        <a:p>
          <a:pPr rtl="0"/>
          <a:endParaRPr lang="en-US"/>
        </a:p>
      </dgm:t>
    </dgm:pt>
    <dgm:pt modelId="{666F1301-07F7-4F1E-88B9-30CCDFF34C22}">
      <dgm:prSet phldrT="[Text]" custT="1"/>
      <dgm:spPr/>
      <dgm:t>
        <a:bodyPr rtlCol="0"/>
        <a:lstStyle/>
        <a:p>
          <a:pPr algn="l">
            <a:lnSpc>
              <a:spcPct val="100000"/>
            </a:lnSpc>
          </a:pPr>
          <a:r>
            <a:rPr lang="de-DE" sz="2400" kern="1200" spc="600" noProof="0" dirty="0" smtClean="0">
              <a:solidFill>
                <a:prstClr val="white"/>
              </a:solidFill>
              <a:latin typeface="Arial Rounded MT Bold" panose="020F0704030504030204" pitchFamily="34" charset="0"/>
              <a:ea typeface="+mn-ea"/>
              <a:cs typeface="+mn-cs"/>
            </a:rPr>
            <a:t> Hund</a:t>
          </a:r>
          <a:endParaRPr lang="de-DE" sz="2400" kern="1200" spc="600" noProof="0" dirty="0">
            <a:solidFill>
              <a:prstClr val="white"/>
            </a:solidFill>
            <a:latin typeface="Arial Rounded MT Bold" panose="020F0704030504030204" pitchFamily="34" charset="0"/>
            <a:ea typeface="+mn-ea"/>
            <a:cs typeface="+mn-cs"/>
          </a:endParaRPr>
        </a:p>
      </dgm:t>
    </dgm:pt>
    <dgm:pt modelId="{48B1B5E3-336B-4618-B3E0-EEC37F417F42}" type="parTrans" cxnId="{70BD86B9-A297-4D90-B59D-12F1AB3DD124}">
      <dgm:prSet/>
      <dgm:spPr/>
      <dgm:t>
        <a:bodyPr rtlCol="0"/>
        <a:lstStyle/>
        <a:p>
          <a:pPr rtl="0"/>
          <a:endParaRPr lang="de-DE" noProof="0" dirty="0"/>
        </a:p>
      </dgm:t>
    </dgm:pt>
    <dgm:pt modelId="{1CCA38C8-B866-440C-8B7A-A6514DD31A53}" type="sibTrans" cxnId="{70BD86B9-A297-4D90-B59D-12F1AB3DD124}">
      <dgm:prSet/>
      <dgm:spPr/>
      <dgm:t>
        <a:bodyPr rtlCol="0"/>
        <a:lstStyle/>
        <a:p>
          <a:pPr rtl="0"/>
          <a:endParaRPr lang="de-DE" noProof="0" dirty="0"/>
        </a:p>
      </dgm:t>
    </dgm:pt>
    <dgm:pt modelId="{CB88D0C4-6C39-4629-9DEF-57288A3EBE4C}">
      <dgm:prSet phldrT="[Text]" custT="1"/>
      <dgm:spPr/>
      <dgm:t>
        <a:bodyPr rtlCol="0"/>
        <a:lstStyle/>
        <a:p>
          <a:pPr>
            <a:lnSpc>
              <a:spcPct val="100000"/>
            </a:lnSpc>
          </a:pPr>
          <a:r>
            <a:rPr lang="de-DE" sz="2400" spc="600" noProof="0" dirty="0" smtClean="0">
              <a:solidFill>
                <a:schemeClr val="tx1"/>
              </a:solidFill>
              <a:latin typeface="Arial Rounded MT Bold" panose="020F0704030504030204" pitchFamily="34" charset="0"/>
            </a:rPr>
            <a:t> Hundehalter</a:t>
          </a:r>
          <a:endParaRPr lang="de-DE" sz="2400" spc="600" noProof="0" dirty="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1A5BA4AE-234F-486F-B65A-ABB37EC6EDAF}" type="parTrans" cxnId="{7B18691A-FAB3-4686-A97D-DF2644B3F9A6}">
      <dgm:prSet/>
      <dgm:spPr/>
      <dgm:t>
        <a:bodyPr rtlCol="0"/>
        <a:lstStyle/>
        <a:p>
          <a:pPr rtl="0"/>
          <a:endParaRPr lang="de-DE" noProof="0" dirty="0"/>
        </a:p>
      </dgm:t>
    </dgm:pt>
    <dgm:pt modelId="{7ADFA01E-1246-464F-8347-8DA3C53B199C}" type="sibTrans" cxnId="{7B18691A-FAB3-4686-A97D-DF2644B3F9A6}">
      <dgm:prSet/>
      <dgm:spPr/>
      <dgm:t>
        <a:bodyPr rtlCol="0"/>
        <a:lstStyle/>
        <a:p>
          <a:pPr rtl="0"/>
          <a:endParaRPr lang="de-DE" noProof="0" dirty="0"/>
        </a:p>
      </dgm:t>
    </dgm:pt>
    <dgm:pt modelId="{07DC5EEB-1654-4ECB-A96A-EED4BE9D4BB4}">
      <dgm:prSet phldrT="[Text]" custT="1"/>
      <dgm:spPr/>
      <dgm:t>
        <a:bodyPr rtlCol="0"/>
        <a:lstStyle/>
        <a:p>
          <a:pPr>
            <a:lnSpc>
              <a:spcPct val="100000"/>
            </a:lnSpc>
          </a:pPr>
          <a:r>
            <a:rPr lang="de-DE" sz="2400" b="0" i="0" spc="600" noProof="0" dirty="0" smtClean="0">
              <a:solidFill>
                <a:schemeClr val="tx1"/>
              </a:solidFill>
              <a:latin typeface="Arial Rounded MT Bold" panose="020F0704030504030204" pitchFamily="34" charset="0"/>
            </a:rPr>
            <a:t> Schule</a:t>
          </a:r>
          <a:endParaRPr lang="de-DE" sz="2400" b="0" spc="600" noProof="0" dirty="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0B98E39A-7037-46A6-8799-DDA1D4C4A2D3}" type="parTrans" cxnId="{A3496BEC-7D4E-41F2-B6B2-38A84003D33E}">
      <dgm:prSet/>
      <dgm:spPr/>
      <dgm:t>
        <a:bodyPr rtlCol="0"/>
        <a:lstStyle/>
        <a:p>
          <a:pPr rtl="0"/>
          <a:endParaRPr lang="de-DE" noProof="0" dirty="0"/>
        </a:p>
      </dgm:t>
    </dgm:pt>
    <dgm:pt modelId="{42EB8256-925E-4B15-B238-A97EE64E9CC8}" type="sibTrans" cxnId="{A3496BEC-7D4E-41F2-B6B2-38A84003D33E}">
      <dgm:prSet/>
      <dgm:spPr/>
      <dgm:t>
        <a:bodyPr rtlCol="0"/>
        <a:lstStyle/>
        <a:p>
          <a:pPr rtl="0"/>
          <a:endParaRPr lang="de-DE" noProof="0" dirty="0"/>
        </a:p>
      </dgm:t>
    </dgm:pt>
    <dgm:pt modelId="{7A9891AB-285E-4B97-8E03-1D0DB1E0F15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de-DE" sz="2400" spc="600" dirty="0" smtClean="0">
              <a:solidFill>
                <a:schemeClr val="tx1"/>
              </a:solidFill>
              <a:latin typeface="Arial Rounded MT Bold" panose="020F0704030504030204" pitchFamily="34" charset="0"/>
            </a:rPr>
            <a:t> Schüler</a:t>
          </a:r>
          <a:endParaRPr lang="de-DE" sz="2400" spc="600" dirty="0">
            <a:solidFill>
              <a:schemeClr val="tx1"/>
            </a:solidFill>
            <a:latin typeface="Arial Rounded MT Bold" panose="020F0704030504030204" pitchFamily="34" charset="0"/>
          </a:endParaRPr>
        </a:p>
      </dgm:t>
    </dgm:pt>
    <dgm:pt modelId="{67DAD747-82E6-4B98-9833-E943A3198B73}" type="parTrans" cxnId="{12C25C36-AA72-497F-AA5B-4DF37DE0974E}">
      <dgm:prSet/>
      <dgm:spPr/>
      <dgm:t>
        <a:bodyPr/>
        <a:lstStyle/>
        <a:p>
          <a:endParaRPr lang="de-DE"/>
        </a:p>
      </dgm:t>
    </dgm:pt>
    <dgm:pt modelId="{1639B9E7-6E8A-4FFB-AB34-808736FD3DD3}" type="sibTrans" cxnId="{12C25C36-AA72-497F-AA5B-4DF37DE0974E}">
      <dgm:prSet/>
      <dgm:spPr/>
      <dgm:t>
        <a:bodyPr/>
        <a:lstStyle/>
        <a:p>
          <a:endParaRPr lang="de-DE"/>
        </a:p>
      </dgm:t>
    </dgm:pt>
    <dgm:pt modelId="{D23FCED1-BFD8-4C56-922F-0F0B6F0FCA06}" type="pres">
      <dgm:prSet presAssocID="{1EC23686-56D6-4482-B4E3-3F9784E88994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FC5F855A-CDF0-4982-B8FD-243F672B4215}" type="pres">
      <dgm:prSet presAssocID="{666F1301-07F7-4F1E-88B9-30CCDFF34C22}" presName="compNode" presStyleCnt="0"/>
      <dgm:spPr/>
    </dgm:pt>
    <dgm:pt modelId="{273CFA26-5783-472C-AEA4-7474BCE7ED76}" type="pres">
      <dgm:prSet presAssocID="{666F1301-07F7-4F1E-88B9-30CCDFF34C22}" presName="bgRect" presStyleLbl="bgShp" presStyleIdx="0" presStyleCnt="4" custLinFactNeighborX="-21638" custLinFactNeighborY="-5472"/>
      <dgm:spPr/>
    </dgm:pt>
    <dgm:pt modelId="{C4244F91-F78D-44B7-A3EF-985F7CA01A3E}" type="pres">
      <dgm:prSet presAssocID="{666F1301-07F7-4F1E-88B9-30CCDFF34C22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de-DE"/>
        </a:p>
      </dgm:t>
      <dgm:extLst>
        <a:ext uri="{E40237B7-FDA0-4F09-8148-C483321AD2D9}">
          <dgm14:cNvPr xmlns:dgm14="http://schemas.microsoft.com/office/drawing/2010/diagram" id="0" name="" descr="Welpe"/>
        </a:ext>
      </dgm:extLst>
    </dgm:pt>
    <dgm:pt modelId="{861C38A8-B127-4252-8CA3-59ABAD81D71E}" type="pres">
      <dgm:prSet presAssocID="{666F1301-07F7-4F1E-88B9-30CCDFF34C22}" presName="spaceRect" presStyleCnt="0"/>
      <dgm:spPr/>
    </dgm:pt>
    <dgm:pt modelId="{ADB98073-9A16-429B-B3E4-78C87520E3BD}" type="pres">
      <dgm:prSet presAssocID="{666F1301-07F7-4F1E-88B9-30CCDFF34C22}" presName="parTx" presStyleLbl="revTx" presStyleIdx="0" presStyleCnt="4" custLinFactNeighborX="-2025">
        <dgm:presLayoutVars>
          <dgm:chMax val="0"/>
          <dgm:chPref val="0"/>
        </dgm:presLayoutVars>
      </dgm:prSet>
      <dgm:spPr/>
      <dgm:t>
        <a:bodyPr/>
        <a:lstStyle/>
        <a:p>
          <a:endParaRPr lang="de-DE"/>
        </a:p>
      </dgm:t>
    </dgm:pt>
    <dgm:pt modelId="{F78E8686-C11F-4490-ABBA-00BB413EB720}" type="pres">
      <dgm:prSet presAssocID="{1CCA38C8-B866-440C-8B7A-A6514DD31A53}" presName="sibTrans" presStyleCnt="0"/>
      <dgm:spPr/>
    </dgm:pt>
    <dgm:pt modelId="{2DFD5C08-692C-49C6-BE0E-A3054AA47A5F}" type="pres">
      <dgm:prSet presAssocID="{CB88D0C4-6C39-4629-9DEF-57288A3EBE4C}" presName="compNode" presStyleCnt="0"/>
      <dgm:spPr/>
    </dgm:pt>
    <dgm:pt modelId="{92FAFA61-277F-4763-B110-7FC285F8CB15}" type="pres">
      <dgm:prSet presAssocID="{CB88D0C4-6C39-4629-9DEF-57288A3EBE4C}" presName="bgRect" presStyleLbl="bgShp" presStyleIdx="1" presStyleCnt="4" custLinFactNeighborX="-1048" custLinFactNeighborY="-1651"/>
      <dgm:spPr/>
    </dgm:pt>
    <dgm:pt modelId="{A3300A1D-434B-4C4E-8590-BFF398413919}" type="pres">
      <dgm:prSet presAssocID="{CB88D0C4-6C39-4629-9DEF-57288A3EBE4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de-DE"/>
        </a:p>
      </dgm:t>
      <dgm:extLst>
        <a:ext uri="{E40237B7-FDA0-4F09-8148-C483321AD2D9}">
          <dgm14:cNvPr xmlns:dgm14="http://schemas.microsoft.com/office/drawing/2010/diagram" id="0" name="" descr="Lachendes Gesicht mit einfarbiger Füllung"/>
        </a:ext>
      </dgm:extLst>
    </dgm:pt>
    <dgm:pt modelId="{653B9166-120D-461F-B727-948D5CFC3A32}" type="pres">
      <dgm:prSet presAssocID="{CB88D0C4-6C39-4629-9DEF-57288A3EBE4C}" presName="spaceRect" presStyleCnt="0"/>
      <dgm:spPr/>
    </dgm:pt>
    <dgm:pt modelId="{B3C0F7C3-813F-464E-916E-F80DAAA07ACD}" type="pres">
      <dgm:prSet presAssocID="{CB88D0C4-6C39-4629-9DEF-57288A3EBE4C}" presName="parTx" presStyleLbl="revTx" presStyleIdx="1" presStyleCnt="4" custLinFactNeighborX="-2025">
        <dgm:presLayoutVars>
          <dgm:chMax val="0"/>
          <dgm:chPref val="0"/>
        </dgm:presLayoutVars>
      </dgm:prSet>
      <dgm:spPr/>
      <dgm:t>
        <a:bodyPr/>
        <a:lstStyle/>
        <a:p>
          <a:endParaRPr lang="de-DE"/>
        </a:p>
      </dgm:t>
    </dgm:pt>
    <dgm:pt modelId="{A07EDB53-627B-4C9B-865D-D7AC49284C38}" type="pres">
      <dgm:prSet presAssocID="{7ADFA01E-1246-464F-8347-8DA3C53B199C}" presName="sibTrans" presStyleCnt="0"/>
      <dgm:spPr/>
    </dgm:pt>
    <dgm:pt modelId="{15138416-DD7B-401A-B700-42AD914433BC}" type="pres">
      <dgm:prSet presAssocID="{07DC5EEB-1654-4ECB-A96A-EED4BE9D4BB4}" presName="compNode" presStyleCnt="0"/>
      <dgm:spPr/>
    </dgm:pt>
    <dgm:pt modelId="{076138F6-ECA1-482E-996E-9880FB31D2B3}" type="pres">
      <dgm:prSet presAssocID="{07DC5EEB-1654-4ECB-A96A-EED4BE9D4BB4}" presName="bgRect" presStyleLbl="bgShp" presStyleIdx="2" presStyleCnt="4" custLinFactNeighborX="1504" custLinFactNeighborY="101"/>
      <dgm:spPr/>
    </dgm:pt>
    <dgm:pt modelId="{F0A6A1BF-2EAD-4602-81E6-9CC50C37F6AE}" type="pres">
      <dgm:prSet presAssocID="{07DC5EEB-1654-4ECB-A96A-EED4BE9D4BB4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t>
        <a:bodyPr/>
        <a:lstStyle/>
        <a:p>
          <a:endParaRPr lang="de-DE"/>
        </a:p>
      </dgm:t>
      <dgm:extLst>
        <a:ext uri="{E40237B7-FDA0-4F09-8148-C483321AD2D9}">
          <dgm14:cNvPr xmlns:dgm14="http://schemas.microsoft.com/office/drawing/2010/diagram" id="0" name="" descr="Spielplatz"/>
        </a:ext>
      </dgm:extLst>
    </dgm:pt>
    <dgm:pt modelId="{B98CB117-D9C1-4AF6-9A9D-0DAB5768767C}" type="pres">
      <dgm:prSet presAssocID="{07DC5EEB-1654-4ECB-A96A-EED4BE9D4BB4}" presName="spaceRect" presStyleCnt="0"/>
      <dgm:spPr/>
    </dgm:pt>
    <dgm:pt modelId="{1EDE4884-2B85-4A48-9870-BA341962788C}" type="pres">
      <dgm:prSet presAssocID="{07DC5EEB-1654-4ECB-A96A-EED4BE9D4BB4}" presName="parTx" presStyleLbl="revTx" presStyleIdx="2" presStyleCnt="4" custLinFactNeighborX="-2025">
        <dgm:presLayoutVars>
          <dgm:chMax val="0"/>
          <dgm:chPref val="0"/>
        </dgm:presLayoutVars>
      </dgm:prSet>
      <dgm:spPr/>
      <dgm:t>
        <a:bodyPr/>
        <a:lstStyle/>
        <a:p>
          <a:endParaRPr lang="de-DE"/>
        </a:p>
      </dgm:t>
    </dgm:pt>
    <dgm:pt modelId="{1D9B2A7B-DA4D-44F5-9037-956693A833AD}" type="pres">
      <dgm:prSet presAssocID="{42EB8256-925E-4B15-B238-A97EE64E9CC8}" presName="sibTrans" presStyleCnt="0"/>
      <dgm:spPr/>
    </dgm:pt>
    <dgm:pt modelId="{08F8F9C0-D4D1-4D92-95E8-BFE246CA6F47}" type="pres">
      <dgm:prSet presAssocID="{7A9891AB-285E-4B97-8E03-1D0DB1E0F15F}" presName="compNode" presStyleCnt="0"/>
      <dgm:spPr/>
    </dgm:pt>
    <dgm:pt modelId="{3A8C7910-AF30-4C0B-95AD-5A16C5E98E31}" type="pres">
      <dgm:prSet presAssocID="{7A9891AB-285E-4B97-8E03-1D0DB1E0F15F}" presName="bgRect" presStyleLbl="bgShp" presStyleIdx="3" presStyleCnt="4" custLinFactNeighborX="-5670" custLinFactNeighborY="-8097"/>
      <dgm:spPr/>
    </dgm:pt>
    <dgm:pt modelId="{D3259F2D-277A-4534-909B-F57E8A74E786}" type="pres">
      <dgm:prSet presAssocID="{7A9891AB-285E-4B97-8E03-1D0DB1E0F15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a:blipFill>
      </dgm:spPr>
      <dgm:t>
        <a:bodyPr/>
        <a:lstStyle/>
        <a:p>
          <a:endParaRPr lang="de-DE"/>
        </a:p>
      </dgm:t>
      <dgm:extLst>
        <a:ext uri="{E40237B7-FDA0-4F09-8148-C483321AD2D9}">
          <dgm14:cNvPr xmlns:dgm14="http://schemas.microsoft.com/office/drawing/2010/diagram" id="0" name="" descr="Klassenzimmer"/>
        </a:ext>
      </dgm:extLst>
    </dgm:pt>
    <dgm:pt modelId="{9B3254E9-B705-4FD7-B78F-87BBF5368202}" type="pres">
      <dgm:prSet presAssocID="{7A9891AB-285E-4B97-8E03-1D0DB1E0F15F}" presName="spaceRect" presStyleCnt="0"/>
      <dgm:spPr/>
    </dgm:pt>
    <dgm:pt modelId="{48DFFC7E-22EE-4F08-BE26-E59CE4B40604}" type="pres">
      <dgm:prSet presAssocID="{7A9891AB-285E-4B97-8E03-1D0DB1E0F15F}" presName="parTx" presStyleLbl="revTx" presStyleIdx="3" presStyleCnt="4">
        <dgm:presLayoutVars>
          <dgm:chMax val="0"/>
          <dgm:chPref val="0"/>
        </dgm:presLayoutVars>
      </dgm:prSet>
      <dgm:spPr/>
      <dgm:t>
        <a:bodyPr/>
        <a:lstStyle/>
        <a:p>
          <a:endParaRPr lang="de-DE"/>
        </a:p>
      </dgm:t>
    </dgm:pt>
  </dgm:ptLst>
  <dgm:cxnLst>
    <dgm:cxn modelId="{7B18691A-FAB3-4686-A97D-DF2644B3F9A6}" srcId="{1EC23686-56D6-4482-B4E3-3F9784E88994}" destId="{CB88D0C4-6C39-4629-9DEF-57288A3EBE4C}" srcOrd="1" destOrd="0" parTransId="{1A5BA4AE-234F-486F-B65A-ABB37EC6EDAF}" sibTransId="{7ADFA01E-1246-464F-8347-8DA3C53B199C}"/>
    <dgm:cxn modelId="{D7BC00F4-B4AA-46A8-87B7-B0FE9B9E4297}" type="presOf" srcId="{CB88D0C4-6C39-4629-9DEF-57288A3EBE4C}" destId="{B3C0F7C3-813F-464E-916E-F80DAAA07ACD}" srcOrd="0" destOrd="0" presId="urn:microsoft.com/office/officeart/2018/2/layout/IconVerticalSolidList"/>
    <dgm:cxn modelId="{CCFC610D-A875-4382-83E1-31A6B704F62F}" type="presOf" srcId="{7A9891AB-285E-4B97-8E03-1D0DB1E0F15F}" destId="{48DFFC7E-22EE-4F08-BE26-E59CE4B40604}" srcOrd="0" destOrd="0" presId="urn:microsoft.com/office/officeart/2018/2/layout/IconVerticalSolidList"/>
    <dgm:cxn modelId="{F80C1DCD-4171-43A1-BE98-AA3DA896EAE8}" type="presOf" srcId="{1EC23686-56D6-4482-B4E3-3F9784E88994}" destId="{D23FCED1-BFD8-4C56-922F-0F0B6F0FCA06}" srcOrd="0" destOrd="0" presId="urn:microsoft.com/office/officeart/2018/2/layout/IconVerticalSolidList"/>
    <dgm:cxn modelId="{1CBDEE86-B634-4B5B-AD60-03DEC5B53DB8}" type="presOf" srcId="{07DC5EEB-1654-4ECB-A96A-EED4BE9D4BB4}" destId="{1EDE4884-2B85-4A48-9870-BA341962788C}" srcOrd="0" destOrd="0" presId="urn:microsoft.com/office/officeart/2018/2/layout/IconVerticalSolidList"/>
    <dgm:cxn modelId="{4479226A-C61F-4049-B907-024E5E3EA78B}" type="presOf" srcId="{666F1301-07F7-4F1E-88B9-30CCDFF34C22}" destId="{ADB98073-9A16-429B-B3E4-78C87520E3BD}" srcOrd="0" destOrd="0" presId="urn:microsoft.com/office/officeart/2018/2/layout/IconVerticalSolidList"/>
    <dgm:cxn modelId="{12C25C36-AA72-497F-AA5B-4DF37DE0974E}" srcId="{1EC23686-56D6-4482-B4E3-3F9784E88994}" destId="{7A9891AB-285E-4B97-8E03-1D0DB1E0F15F}" srcOrd="3" destOrd="0" parTransId="{67DAD747-82E6-4B98-9833-E943A3198B73}" sibTransId="{1639B9E7-6E8A-4FFB-AB34-808736FD3DD3}"/>
    <dgm:cxn modelId="{70BD86B9-A297-4D90-B59D-12F1AB3DD124}" srcId="{1EC23686-56D6-4482-B4E3-3F9784E88994}" destId="{666F1301-07F7-4F1E-88B9-30CCDFF34C22}" srcOrd="0" destOrd="0" parTransId="{48B1B5E3-336B-4618-B3E0-EEC37F417F42}" sibTransId="{1CCA38C8-B866-440C-8B7A-A6514DD31A53}"/>
    <dgm:cxn modelId="{A3496BEC-7D4E-41F2-B6B2-38A84003D33E}" srcId="{1EC23686-56D6-4482-B4E3-3F9784E88994}" destId="{07DC5EEB-1654-4ECB-A96A-EED4BE9D4BB4}" srcOrd="2" destOrd="0" parTransId="{0B98E39A-7037-46A6-8799-DDA1D4C4A2D3}" sibTransId="{42EB8256-925E-4B15-B238-A97EE64E9CC8}"/>
    <dgm:cxn modelId="{95E5FEC7-D662-452A-B6EC-16ADABFF4015}" type="presParOf" srcId="{D23FCED1-BFD8-4C56-922F-0F0B6F0FCA06}" destId="{FC5F855A-CDF0-4982-B8FD-243F672B4215}" srcOrd="0" destOrd="0" presId="urn:microsoft.com/office/officeart/2018/2/layout/IconVerticalSolidList"/>
    <dgm:cxn modelId="{54E596A5-1F63-49F0-9E99-9735D9DDE905}" type="presParOf" srcId="{FC5F855A-CDF0-4982-B8FD-243F672B4215}" destId="{273CFA26-5783-472C-AEA4-7474BCE7ED76}" srcOrd="0" destOrd="0" presId="urn:microsoft.com/office/officeart/2018/2/layout/IconVerticalSolidList"/>
    <dgm:cxn modelId="{3241A8BB-E93C-4175-8287-71C744E948F3}" type="presParOf" srcId="{FC5F855A-CDF0-4982-B8FD-243F672B4215}" destId="{C4244F91-F78D-44B7-A3EF-985F7CA01A3E}" srcOrd="1" destOrd="0" presId="urn:microsoft.com/office/officeart/2018/2/layout/IconVerticalSolidList"/>
    <dgm:cxn modelId="{7D8EC974-C39B-465D-A1E3-96D56AF63AED}" type="presParOf" srcId="{FC5F855A-CDF0-4982-B8FD-243F672B4215}" destId="{861C38A8-B127-4252-8CA3-59ABAD81D71E}" srcOrd="2" destOrd="0" presId="urn:microsoft.com/office/officeart/2018/2/layout/IconVerticalSolidList"/>
    <dgm:cxn modelId="{15B9E0B8-258B-4980-A4F4-20D599DD4277}" type="presParOf" srcId="{FC5F855A-CDF0-4982-B8FD-243F672B4215}" destId="{ADB98073-9A16-429B-B3E4-78C87520E3BD}" srcOrd="3" destOrd="0" presId="urn:microsoft.com/office/officeart/2018/2/layout/IconVerticalSolidList"/>
    <dgm:cxn modelId="{25A74079-B3AB-4FD0-8EF6-EBE95A1CA61C}" type="presParOf" srcId="{D23FCED1-BFD8-4C56-922F-0F0B6F0FCA06}" destId="{F78E8686-C11F-4490-ABBA-00BB413EB720}" srcOrd="1" destOrd="0" presId="urn:microsoft.com/office/officeart/2018/2/layout/IconVerticalSolidList"/>
    <dgm:cxn modelId="{E1DF304D-F536-4501-927D-58D353F10F8F}" type="presParOf" srcId="{D23FCED1-BFD8-4C56-922F-0F0B6F0FCA06}" destId="{2DFD5C08-692C-49C6-BE0E-A3054AA47A5F}" srcOrd="2" destOrd="0" presId="urn:microsoft.com/office/officeart/2018/2/layout/IconVerticalSolidList"/>
    <dgm:cxn modelId="{18AF1221-4A68-48EA-8B1F-CA926B8B6E80}" type="presParOf" srcId="{2DFD5C08-692C-49C6-BE0E-A3054AA47A5F}" destId="{92FAFA61-277F-4763-B110-7FC285F8CB15}" srcOrd="0" destOrd="0" presId="urn:microsoft.com/office/officeart/2018/2/layout/IconVerticalSolidList"/>
    <dgm:cxn modelId="{B46C4946-B387-451F-903B-EDB14FC80241}" type="presParOf" srcId="{2DFD5C08-692C-49C6-BE0E-A3054AA47A5F}" destId="{A3300A1D-434B-4C4E-8590-BFF398413919}" srcOrd="1" destOrd="0" presId="urn:microsoft.com/office/officeart/2018/2/layout/IconVerticalSolidList"/>
    <dgm:cxn modelId="{1DB018A0-BAE9-4FF8-92AD-8FC1B74E1F6C}" type="presParOf" srcId="{2DFD5C08-692C-49C6-BE0E-A3054AA47A5F}" destId="{653B9166-120D-461F-B727-948D5CFC3A32}" srcOrd="2" destOrd="0" presId="urn:microsoft.com/office/officeart/2018/2/layout/IconVerticalSolidList"/>
    <dgm:cxn modelId="{3C529D2F-2FF5-4C2F-9610-231C16E306F6}" type="presParOf" srcId="{2DFD5C08-692C-49C6-BE0E-A3054AA47A5F}" destId="{B3C0F7C3-813F-464E-916E-F80DAAA07ACD}" srcOrd="3" destOrd="0" presId="urn:microsoft.com/office/officeart/2018/2/layout/IconVerticalSolidList"/>
    <dgm:cxn modelId="{476DDC4F-50B2-41DE-9098-5725FC448184}" type="presParOf" srcId="{D23FCED1-BFD8-4C56-922F-0F0B6F0FCA06}" destId="{A07EDB53-627B-4C9B-865D-D7AC49284C38}" srcOrd="3" destOrd="0" presId="urn:microsoft.com/office/officeart/2018/2/layout/IconVerticalSolidList"/>
    <dgm:cxn modelId="{EE0BE25A-0E7E-45DB-816F-E7B998312A97}" type="presParOf" srcId="{D23FCED1-BFD8-4C56-922F-0F0B6F0FCA06}" destId="{15138416-DD7B-401A-B700-42AD914433BC}" srcOrd="4" destOrd="0" presId="urn:microsoft.com/office/officeart/2018/2/layout/IconVerticalSolidList"/>
    <dgm:cxn modelId="{13839CC3-BE13-4E8E-9E21-9A582D797C02}" type="presParOf" srcId="{15138416-DD7B-401A-B700-42AD914433BC}" destId="{076138F6-ECA1-482E-996E-9880FB31D2B3}" srcOrd="0" destOrd="0" presId="urn:microsoft.com/office/officeart/2018/2/layout/IconVerticalSolidList"/>
    <dgm:cxn modelId="{ECBA305D-0664-44B4-A831-BC9B140A8EB7}" type="presParOf" srcId="{15138416-DD7B-401A-B700-42AD914433BC}" destId="{F0A6A1BF-2EAD-4602-81E6-9CC50C37F6AE}" srcOrd="1" destOrd="0" presId="urn:microsoft.com/office/officeart/2018/2/layout/IconVerticalSolidList"/>
    <dgm:cxn modelId="{21EFA53F-91B8-48CF-83E3-734338F346BA}" type="presParOf" srcId="{15138416-DD7B-401A-B700-42AD914433BC}" destId="{B98CB117-D9C1-4AF6-9A9D-0DAB5768767C}" srcOrd="2" destOrd="0" presId="urn:microsoft.com/office/officeart/2018/2/layout/IconVerticalSolidList"/>
    <dgm:cxn modelId="{84E091D3-1650-45E0-982C-1F69661EFC51}" type="presParOf" srcId="{15138416-DD7B-401A-B700-42AD914433BC}" destId="{1EDE4884-2B85-4A48-9870-BA341962788C}" srcOrd="3" destOrd="0" presId="urn:microsoft.com/office/officeart/2018/2/layout/IconVerticalSolidList"/>
    <dgm:cxn modelId="{670D3798-F89F-4A3A-A4BF-A8555E2FF31C}" type="presParOf" srcId="{D23FCED1-BFD8-4C56-922F-0F0B6F0FCA06}" destId="{1D9B2A7B-DA4D-44F5-9037-956693A833AD}" srcOrd="5" destOrd="0" presId="urn:microsoft.com/office/officeart/2018/2/layout/IconVerticalSolidList"/>
    <dgm:cxn modelId="{DE8E00E9-380E-4A4E-9B2F-A5CEDCC49F3F}" type="presParOf" srcId="{D23FCED1-BFD8-4C56-922F-0F0B6F0FCA06}" destId="{08F8F9C0-D4D1-4D92-95E8-BFE246CA6F47}" srcOrd="6" destOrd="0" presId="urn:microsoft.com/office/officeart/2018/2/layout/IconVerticalSolidList"/>
    <dgm:cxn modelId="{F7AA4142-B6BD-4022-B634-9E5C4E6A12B2}" type="presParOf" srcId="{08F8F9C0-D4D1-4D92-95E8-BFE246CA6F47}" destId="{3A8C7910-AF30-4C0B-95AD-5A16C5E98E31}" srcOrd="0" destOrd="0" presId="urn:microsoft.com/office/officeart/2018/2/layout/IconVerticalSolidList"/>
    <dgm:cxn modelId="{78BD6731-D532-44A2-A088-2F5A8F1A3CC5}" type="presParOf" srcId="{08F8F9C0-D4D1-4D92-95E8-BFE246CA6F47}" destId="{D3259F2D-277A-4534-909B-F57E8A74E786}" srcOrd="1" destOrd="0" presId="urn:microsoft.com/office/officeart/2018/2/layout/IconVerticalSolidList"/>
    <dgm:cxn modelId="{70FB439A-36AD-4FF5-BE2E-EC26D5B59D95}" type="presParOf" srcId="{08F8F9C0-D4D1-4D92-95E8-BFE246CA6F47}" destId="{9B3254E9-B705-4FD7-B78F-87BBF5368202}" srcOrd="2" destOrd="0" presId="urn:microsoft.com/office/officeart/2018/2/layout/IconVerticalSolidList"/>
    <dgm:cxn modelId="{060C9B10-ED36-4A2E-B6DF-215CA174E6E1}" type="presParOf" srcId="{08F8F9C0-D4D1-4D92-95E8-BFE246CA6F47}" destId="{48DFFC7E-22EE-4F08-BE26-E59CE4B4060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BFD3929-E350-47FE-8AE9-4588C74EC96A}" type="doc">
      <dgm:prSet loTypeId="urn:microsoft.com/office/officeart/2005/8/layout/vList6" loCatId="list" qsTypeId="urn:microsoft.com/office/officeart/2005/8/quickstyle/simple5" qsCatId="simple" csTypeId="urn:microsoft.com/office/officeart/2005/8/colors/accent1_5" csCatId="accent1" phldr="1"/>
      <dgm:spPr/>
      <dgm:t>
        <a:bodyPr/>
        <a:lstStyle/>
        <a:p>
          <a:endParaRPr lang="de-DE"/>
        </a:p>
      </dgm:t>
    </dgm:pt>
    <dgm:pt modelId="{29271954-6F4F-497B-AC9A-ECFCFBD12698}">
      <dgm:prSet phldrT="[Text]"/>
      <dgm:spPr/>
      <dgm:t>
        <a:bodyPr/>
        <a:lstStyle/>
        <a:p>
          <a:r>
            <a:rPr lang="de-DE" spc="300" dirty="0"/>
            <a:t>Geschichte</a:t>
          </a:r>
          <a:r>
            <a:rPr lang="de-DE" dirty="0"/>
            <a:t> </a:t>
          </a:r>
        </a:p>
      </dgm:t>
    </dgm:pt>
    <dgm:pt modelId="{50CB7638-BF25-472E-A6B7-C2954BAB37CB}" type="parTrans" cxnId="{90BE72BB-D816-4D16-AA14-2A510AC73163}">
      <dgm:prSet/>
      <dgm:spPr/>
      <dgm:t>
        <a:bodyPr/>
        <a:lstStyle/>
        <a:p>
          <a:endParaRPr lang="de-DE"/>
        </a:p>
      </dgm:t>
    </dgm:pt>
    <dgm:pt modelId="{801944B4-C511-4E4C-A6E9-B529F15D6DD2}" type="sibTrans" cxnId="{90BE72BB-D816-4D16-AA14-2A510AC73163}">
      <dgm:prSet/>
      <dgm:spPr/>
      <dgm:t>
        <a:bodyPr/>
        <a:lstStyle/>
        <a:p>
          <a:endParaRPr lang="de-DE"/>
        </a:p>
      </dgm:t>
    </dgm:pt>
    <dgm:pt modelId="{F23EB8B4-4E31-4AB7-82EA-5F9013C18B6A}">
      <dgm:prSet phldrT="[Text]" custT="1"/>
      <dgm:spPr/>
      <dgm:t>
        <a:bodyPr/>
        <a:lstStyle/>
        <a:p>
          <a:r>
            <a:rPr lang="de-DE" sz="1800" dirty="0"/>
            <a:t>Stammt aus </a:t>
          </a:r>
          <a:r>
            <a:rPr lang="de-DE" sz="1800" dirty="0" smtClean="0"/>
            <a:t>Mexiko</a:t>
          </a:r>
          <a:endParaRPr lang="de-DE" sz="1800" dirty="0"/>
        </a:p>
      </dgm:t>
    </dgm:pt>
    <dgm:pt modelId="{CEC63BDD-4679-4D38-8035-BE4300B9C070}" type="parTrans" cxnId="{39863D76-DCB9-4381-A39B-4729A1EE5C69}">
      <dgm:prSet/>
      <dgm:spPr/>
      <dgm:t>
        <a:bodyPr/>
        <a:lstStyle/>
        <a:p>
          <a:endParaRPr lang="de-DE"/>
        </a:p>
      </dgm:t>
    </dgm:pt>
    <dgm:pt modelId="{40195A65-0805-44CA-AC5A-A1633E7315FB}" type="sibTrans" cxnId="{39863D76-DCB9-4381-A39B-4729A1EE5C69}">
      <dgm:prSet/>
      <dgm:spPr/>
      <dgm:t>
        <a:bodyPr/>
        <a:lstStyle/>
        <a:p>
          <a:endParaRPr lang="de-DE"/>
        </a:p>
      </dgm:t>
    </dgm:pt>
    <dgm:pt modelId="{FDDE7703-D3D9-48A1-AEED-9A8E192FC335}">
      <dgm:prSet phldrT="[Text]"/>
      <dgm:spPr/>
      <dgm:t>
        <a:bodyPr/>
        <a:lstStyle/>
        <a:p>
          <a:r>
            <a:rPr lang="de-DE" dirty="0"/>
            <a:t>Eigenschaften</a:t>
          </a:r>
        </a:p>
      </dgm:t>
    </dgm:pt>
    <dgm:pt modelId="{3AEEA219-2B49-45B0-8F3E-8ED85666FACF}" type="parTrans" cxnId="{895CBA5A-A3E6-4C58-9A38-FABD4F39E49D}">
      <dgm:prSet/>
      <dgm:spPr/>
      <dgm:t>
        <a:bodyPr/>
        <a:lstStyle/>
        <a:p>
          <a:endParaRPr lang="de-DE"/>
        </a:p>
      </dgm:t>
    </dgm:pt>
    <dgm:pt modelId="{C07F4FFC-21AC-4493-B02A-B68D921D19DB}" type="sibTrans" cxnId="{895CBA5A-A3E6-4C58-9A38-FABD4F39E49D}">
      <dgm:prSet/>
      <dgm:spPr/>
      <dgm:t>
        <a:bodyPr/>
        <a:lstStyle/>
        <a:p>
          <a:endParaRPr lang="de-DE"/>
        </a:p>
      </dgm:t>
    </dgm:pt>
    <dgm:pt modelId="{C2BACC8A-2BB1-4521-9753-32389BA838CE}">
      <dgm:prSet phldrT="[Text]" custT="1"/>
      <dgm:spPr/>
      <dgm:t>
        <a:bodyPr/>
        <a:lstStyle/>
        <a:p>
          <a:r>
            <a:rPr lang="de-DE" sz="1800" dirty="0"/>
            <a:t>Sehr aufmerksam</a:t>
          </a:r>
        </a:p>
      </dgm:t>
    </dgm:pt>
    <dgm:pt modelId="{87282CAE-99FC-4897-BCD1-41B7A01B2AE6}" type="parTrans" cxnId="{FA75F8A3-D422-4159-99C5-844B122C5B9C}">
      <dgm:prSet/>
      <dgm:spPr/>
      <dgm:t>
        <a:bodyPr/>
        <a:lstStyle/>
        <a:p>
          <a:endParaRPr lang="de-DE"/>
        </a:p>
      </dgm:t>
    </dgm:pt>
    <dgm:pt modelId="{AEDB0277-B15C-452D-8E4F-09DFEE0BBBCF}" type="sibTrans" cxnId="{FA75F8A3-D422-4159-99C5-844B122C5B9C}">
      <dgm:prSet/>
      <dgm:spPr/>
      <dgm:t>
        <a:bodyPr/>
        <a:lstStyle/>
        <a:p>
          <a:endParaRPr lang="de-DE"/>
        </a:p>
      </dgm:t>
    </dgm:pt>
    <dgm:pt modelId="{749C1914-10D3-4DC1-851F-F4EF43877F1E}">
      <dgm:prSet/>
      <dgm:spPr/>
      <dgm:t>
        <a:bodyPr/>
        <a:lstStyle/>
        <a:p>
          <a:r>
            <a:rPr lang="de-DE" dirty="0"/>
            <a:t>Beliebter Therapiehund</a:t>
          </a:r>
        </a:p>
      </dgm:t>
    </dgm:pt>
    <dgm:pt modelId="{FA599346-AA74-48D9-9C33-613C928F50F6}" type="parTrans" cxnId="{96E58F18-F8DC-4676-A09C-F81F043066B3}">
      <dgm:prSet/>
      <dgm:spPr/>
      <dgm:t>
        <a:bodyPr/>
        <a:lstStyle/>
        <a:p>
          <a:endParaRPr lang="de-DE"/>
        </a:p>
      </dgm:t>
    </dgm:pt>
    <dgm:pt modelId="{7F0C7E2D-58AD-45F5-B3A2-DC22049CD56D}" type="sibTrans" cxnId="{96E58F18-F8DC-4676-A09C-F81F043066B3}">
      <dgm:prSet/>
      <dgm:spPr/>
      <dgm:t>
        <a:bodyPr/>
        <a:lstStyle/>
        <a:p>
          <a:endParaRPr lang="de-DE"/>
        </a:p>
      </dgm:t>
    </dgm:pt>
    <dgm:pt modelId="{E65867E7-4032-461E-96F9-0913EAC07861}">
      <dgm:prSet phldrT="[Text]" custT="1"/>
      <dgm:spPr/>
      <dgm:t>
        <a:bodyPr/>
        <a:lstStyle/>
        <a:p>
          <a:r>
            <a:rPr lang="de-DE" sz="1800" dirty="0"/>
            <a:t>Mutig und selbstbewusst</a:t>
          </a:r>
        </a:p>
      </dgm:t>
    </dgm:pt>
    <dgm:pt modelId="{A61DAA90-BAC8-4DA0-9DB7-3E257D227DCE}" type="parTrans" cxnId="{BD1EC581-2464-4C76-980B-1C21CA0E98BB}">
      <dgm:prSet/>
      <dgm:spPr/>
      <dgm:t>
        <a:bodyPr/>
        <a:lstStyle/>
        <a:p>
          <a:endParaRPr lang="de-DE"/>
        </a:p>
      </dgm:t>
    </dgm:pt>
    <dgm:pt modelId="{76A26135-592F-4E55-86B2-7A438D0388AF}" type="sibTrans" cxnId="{BD1EC581-2464-4C76-980B-1C21CA0E98BB}">
      <dgm:prSet/>
      <dgm:spPr/>
      <dgm:t>
        <a:bodyPr/>
        <a:lstStyle/>
        <a:p>
          <a:endParaRPr lang="de-DE"/>
        </a:p>
      </dgm:t>
    </dgm:pt>
    <dgm:pt modelId="{7FA4F73D-CB7A-4CD3-9756-D2FF78618313}">
      <dgm:prSet phldrT="[Text]" custT="1"/>
      <dgm:spPr/>
      <dgm:t>
        <a:bodyPr/>
        <a:lstStyle/>
        <a:p>
          <a:r>
            <a:rPr lang="de-DE" sz="1800" dirty="0"/>
            <a:t>Intelligent und temperamentvoll</a:t>
          </a:r>
        </a:p>
      </dgm:t>
    </dgm:pt>
    <dgm:pt modelId="{6B1432B4-F586-4BD8-AE29-8A6FC3819A46}" type="parTrans" cxnId="{A5186DD4-00CE-45AE-9A97-EDE4034A48EF}">
      <dgm:prSet/>
      <dgm:spPr/>
      <dgm:t>
        <a:bodyPr/>
        <a:lstStyle/>
        <a:p>
          <a:endParaRPr lang="de-DE"/>
        </a:p>
      </dgm:t>
    </dgm:pt>
    <dgm:pt modelId="{20DFFEA7-9669-44EB-BA39-5EAD529CBF0C}" type="sibTrans" cxnId="{A5186DD4-00CE-45AE-9A97-EDE4034A48EF}">
      <dgm:prSet/>
      <dgm:spPr/>
      <dgm:t>
        <a:bodyPr/>
        <a:lstStyle/>
        <a:p>
          <a:endParaRPr lang="de-DE"/>
        </a:p>
      </dgm:t>
    </dgm:pt>
    <dgm:pt modelId="{AB2A6877-CC0E-4F96-97FD-C62D103CB273}">
      <dgm:prSet/>
      <dgm:spPr/>
      <dgm:t>
        <a:bodyPr/>
        <a:lstStyle/>
        <a:p>
          <a:r>
            <a:rPr lang="de-DE" dirty="0"/>
            <a:t>Durch ihre Intelligenz, ihr Einfühlungsvermögen und ihre Größe</a:t>
          </a:r>
        </a:p>
      </dgm:t>
    </dgm:pt>
    <dgm:pt modelId="{F5C01ED4-6047-4953-88EE-5AD146B79B8C}" type="parTrans" cxnId="{BF66B5AA-BCBB-4CA7-B467-EA2696374420}">
      <dgm:prSet/>
      <dgm:spPr/>
      <dgm:t>
        <a:bodyPr/>
        <a:lstStyle/>
        <a:p>
          <a:endParaRPr lang="de-DE"/>
        </a:p>
      </dgm:t>
    </dgm:pt>
    <dgm:pt modelId="{766BB59C-1192-47E2-A17A-08EB76A7C732}" type="sibTrans" cxnId="{BF66B5AA-BCBB-4CA7-B467-EA2696374420}">
      <dgm:prSet/>
      <dgm:spPr/>
      <dgm:t>
        <a:bodyPr/>
        <a:lstStyle/>
        <a:p>
          <a:endParaRPr lang="de-DE"/>
        </a:p>
      </dgm:t>
    </dgm:pt>
    <dgm:pt modelId="{370CE074-A03D-441A-B304-0933972A41CC}">
      <dgm:prSet phldrT="[Text]" custT="1"/>
      <dgm:spPr/>
      <dgm:t>
        <a:bodyPr/>
        <a:lstStyle/>
        <a:p>
          <a:r>
            <a:rPr lang="de-DE" sz="1800" dirty="0"/>
            <a:t>Verspielt und liebt den Kontakt</a:t>
          </a:r>
        </a:p>
      </dgm:t>
    </dgm:pt>
    <dgm:pt modelId="{04E1A410-FADA-444A-8314-7946556A562E}" type="parTrans" cxnId="{6D11108D-6798-4844-9588-273031559F14}">
      <dgm:prSet/>
      <dgm:spPr/>
      <dgm:t>
        <a:bodyPr/>
        <a:lstStyle/>
        <a:p>
          <a:endParaRPr lang="de-DE"/>
        </a:p>
      </dgm:t>
    </dgm:pt>
    <dgm:pt modelId="{D397A431-9697-4B43-8AFF-916BE943286F}" type="sibTrans" cxnId="{6D11108D-6798-4844-9588-273031559F14}">
      <dgm:prSet/>
      <dgm:spPr/>
      <dgm:t>
        <a:bodyPr/>
        <a:lstStyle/>
        <a:p>
          <a:endParaRPr lang="de-DE"/>
        </a:p>
      </dgm:t>
    </dgm:pt>
    <dgm:pt modelId="{CB6E8DB5-44B1-4548-B957-A04C514BF481}">
      <dgm:prSet phldrT="[Text]" custT="1"/>
      <dgm:spPr/>
      <dgm:t>
        <a:bodyPr/>
        <a:lstStyle/>
        <a:p>
          <a:r>
            <a:rPr lang="de-DE" sz="1800" dirty="0"/>
            <a:t>Robust und widerstandsfähig</a:t>
          </a:r>
        </a:p>
      </dgm:t>
    </dgm:pt>
    <dgm:pt modelId="{E1AECC81-5B3A-4452-B835-554524D5534D}" type="parTrans" cxnId="{E69CD405-4730-425B-8792-EFF51E7D490C}">
      <dgm:prSet/>
      <dgm:spPr/>
      <dgm:t>
        <a:bodyPr/>
        <a:lstStyle/>
        <a:p>
          <a:endParaRPr lang="de-DE"/>
        </a:p>
      </dgm:t>
    </dgm:pt>
    <dgm:pt modelId="{82823722-52F2-4096-A1C1-86EEB1F8F680}" type="sibTrans" cxnId="{E69CD405-4730-425B-8792-EFF51E7D490C}">
      <dgm:prSet/>
      <dgm:spPr/>
      <dgm:t>
        <a:bodyPr/>
        <a:lstStyle/>
        <a:p>
          <a:endParaRPr lang="de-DE"/>
        </a:p>
      </dgm:t>
    </dgm:pt>
    <dgm:pt modelId="{731A619E-BE63-4C3F-A68F-1B64CCCA31C6}">
      <dgm:prSet phldrT="[Text]" custT="1"/>
      <dgm:spPr/>
      <dgm:t>
        <a:bodyPr/>
        <a:lstStyle/>
        <a:p>
          <a:r>
            <a:rPr lang="de-DE" sz="1800" dirty="0" smtClean="0"/>
            <a:t>Kleinste Hunderasse der Welt</a:t>
          </a:r>
          <a:endParaRPr lang="de-DE" sz="1800" dirty="0"/>
        </a:p>
      </dgm:t>
    </dgm:pt>
    <dgm:pt modelId="{6091F19F-2372-4A81-AA55-C1336A269254}" type="parTrans" cxnId="{2675080A-7508-423F-B79E-41EBF89495DF}">
      <dgm:prSet/>
      <dgm:spPr/>
      <dgm:t>
        <a:bodyPr/>
        <a:lstStyle/>
        <a:p>
          <a:endParaRPr lang="de-DE"/>
        </a:p>
      </dgm:t>
    </dgm:pt>
    <dgm:pt modelId="{EC065448-DA3C-43E6-A64B-905659FF7456}" type="sibTrans" cxnId="{2675080A-7508-423F-B79E-41EBF89495DF}">
      <dgm:prSet/>
      <dgm:spPr/>
      <dgm:t>
        <a:bodyPr/>
        <a:lstStyle/>
        <a:p>
          <a:endParaRPr lang="de-DE"/>
        </a:p>
      </dgm:t>
    </dgm:pt>
    <dgm:pt modelId="{32AE5358-923D-4CFE-B49F-B7DC8EFEB138}" type="pres">
      <dgm:prSet presAssocID="{7BFD3929-E350-47FE-8AE9-4588C74EC96A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A7DE3D14-B7B3-4AC3-80A8-FD835DFBE980}" type="pres">
      <dgm:prSet presAssocID="{29271954-6F4F-497B-AC9A-ECFCFBD12698}" presName="linNode" presStyleCnt="0"/>
      <dgm:spPr/>
    </dgm:pt>
    <dgm:pt modelId="{51DECE77-7379-4469-80E2-D3F3B70AF143}" type="pres">
      <dgm:prSet presAssocID="{29271954-6F4F-497B-AC9A-ECFCFBD12698}" presName="parentShp" presStyleLbl="node1" presStyleIdx="0" presStyleCnt="3" custLinFactNeighborX="-1235" custLinFactNeighborY="-26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6D6117F-0E59-44C0-AA80-BC595446A890}" type="pres">
      <dgm:prSet presAssocID="{29271954-6F4F-497B-AC9A-ECFCFBD12698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2E64060-38C6-4054-8E76-854938702DA4}" type="pres">
      <dgm:prSet presAssocID="{801944B4-C511-4E4C-A6E9-B529F15D6DD2}" presName="spacing" presStyleCnt="0"/>
      <dgm:spPr/>
    </dgm:pt>
    <dgm:pt modelId="{9C04CE1B-A507-4C29-9BBC-F03727D946F1}" type="pres">
      <dgm:prSet presAssocID="{FDDE7703-D3D9-48A1-AEED-9A8E192FC335}" presName="linNode" presStyleCnt="0"/>
      <dgm:spPr/>
    </dgm:pt>
    <dgm:pt modelId="{7999113D-A6A1-4711-A4DB-F13EA86D4981}" type="pres">
      <dgm:prSet presAssocID="{FDDE7703-D3D9-48A1-AEED-9A8E192FC335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76D6B9E-B010-4FA3-91D8-4F47482F7CC9}" type="pres">
      <dgm:prSet presAssocID="{FDDE7703-D3D9-48A1-AEED-9A8E192FC335}" presName="childShp" presStyleLbl="bgAccFollowNode1" presStyleIdx="1" presStyleCnt="3" custScaleY="17128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401B264-B07F-415A-874E-660F91C4A038}" type="pres">
      <dgm:prSet presAssocID="{C07F4FFC-21AC-4493-B02A-B68D921D19DB}" presName="spacing" presStyleCnt="0"/>
      <dgm:spPr/>
    </dgm:pt>
    <dgm:pt modelId="{B4BACB36-702F-4CDB-8745-1042EBA45E81}" type="pres">
      <dgm:prSet presAssocID="{749C1914-10D3-4DC1-851F-F4EF43877F1E}" presName="linNode" presStyleCnt="0"/>
      <dgm:spPr/>
    </dgm:pt>
    <dgm:pt modelId="{3B1FA591-DABE-4A9C-A5F6-462C3258F02F}" type="pres">
      <dgm:prSet presAssocID="{749C1914-10D3-4DC1-851F-F4EF43877F1E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F214B7F-E08E-4D86-BABB-4CBB9782CA01}" type="pres">
      <dgm:prSet presAssocID="{749C1914-10D3-4DC1-851F-F4EF43877F1E}" presName="childShp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E60D3EEE-AA7B-420E-A40E-CA76D18DD76D}" type="presOf" srcId="{E65867E7-4032-461E-96F9-0913EAC07861}" destId="{076D6B9E-B010-4FA3-91D8-4F47482F7CC9}" srcOrd="0" destOrd="1" presId="urn:microsoft.com/office/officeart/2005/8/layout/vList6"/>
    <dgm:cxn modelId="{AA07B59C-F56F-4CAA-B1F8-01652CB4B57B}" type="presOf" srcId="{29271954-6F4F-497B-AC9A-ECFCFBD12698}" destId="{51DECE77-7379-4469-80E2-D3F3B70AF143}" srcOrd="0" destOrd="0" presId="urn:microsoft.com/office/officeart/2005/8/layout/vList6"/>
    <dgm:cxn modelId="{5D1F4857-E045-432F-8E8F-09063132C8F7}" type="presOf" srcId="{C2BACC8A-2BB1-4521-9753-32389BA838CE}" destId="{076D6B9E-B010-4FA3-91D8-4F47482F7CC9}" srcOrd="0" destOrd="0" presId="urn:microsoft.com/office/officeart/2005/8/layout/vList6"/>
    <dgm:cxn modelId="{9B827ACA-831A-4AD8-BAAE-6FE6BA0A473E}" type="presOf" srcId="{AB2A6877-CC0E-4F96-97FD-C62D103CB273}" destId="{CF214B7F-E08E-4D86-BABB-4CBB9782CA01}" srcOrd="0" destOrd="0" presId="urn:microsoft.com/office/officeart/2005/8/layout/vList6"/>
    <dgm:cxn modelId="{96E58F18-F8DC-4676-A09C-F81F043066B3}" srcId="{7BFD3929-E350-47FE-8AE9-4588C74EC96A}" destId="{749C1914-10D3-4DC1-851F-F4EF43877F1E}" srcOrd="2" destOrd="0" parTransId="{FA599346-AA74-48D9-9C33-613C928F50F6}" sibTransId="{7F0C7E2D-58AD-45F5-B3A2-DC22049CD56D}"/>
    <dgm:cxn modelId="{A5186DD4-00CE-45AE-9A97-EDE4034A48EF}" srcId="{FDDE7703-D3D9-48A1-AEED-9A8E192FC335}" destId="{7FA4F73D-CB7A-4CD3-9756-D2FF78618313}" srcOrd="2" destOrd="0" parTransId="{6B1432B4-F586-4BD8-AE29-8A6FC3819A46}" sibTransId="{20DFFEA7-9669-44EB-BA39-5EAD529CBF0C}"/>
    <dgm:cxn modelId="{BD1EC581-2464-4C76-980B-1C21CA0E98BB}" srcId="{FDDE7703-D3D9-48A1-AEED-9A8E192FC335}" destId="{E65867E7-4032-461E-96F9-0913EAC07861}" srcOrd="1" destOrd="0" parTransId="{A61DAA90-BAC8-4DA0-9DB7-3E257D227DCE}" sibTransId="{76A26135-592F-4E55-86B2-7A438D0388AF}"/>
    <dgm:cxn modelId="{BF66B5AA-BCBB-4CA7-B467-EA2696374420}" srcId="{749C1914-10D3-4DC1-851F-F4EF43877F1E}" destId="{AB2A6877-CC0E-4F96-97FD-C62D103CB273}" srcOrd="0" destOrd="0" parTransId="{F5C01ED4-6047-4953-88EE-5AD146B79B8C}" sibTransId="{766BB59C-1192-47E2-A17A-08EB76A7C732}"/>
    <dgm:cxn modelId="{895CBA5A-A3E6-4C58-9A38-FABD4F39E49D}" srcId="{7BFD3929-E350-47FE-8AE9-4588C74EC96A}" destId="{FDDE7703-D3D9-48A1-AEED-9A8E192FC335}" srcOrd="1" destOrd="0" parTransId="{3AEEA219-2B49-45B0-8F3E-8ED85666FACF}" sibTransId="{C07F4FFC-21AC-4493-B02A-B68D921D19DB}"/>
    <dgm:cxn modelId="{947C8D87-91A3-4BCA-92DD-BD288B96F0C1}" type="presOf" srcId="{370CE074-A03D-441A-B304-0933972A41CC}" destId="{076D6B9E-B010-4FA3-91D8-4F47482F7CC9}" srcOrd="0" destOrd="3" presId="urn:microsoft.com/office/officeart/2005/8/layout/vList6"/>
    <dgm:cxn modelId="{94A1B2BE-C6BD-48A6-B42C-01B9579CB1E7}" type="presOf" srcId="{749C1914-10D3-4DC1-851F-F4EF43877F1E}" destId="{3B1FA591-DABE-4A9C-A5F6-462C3258F02F}" srcOrd="0" destOrd="0" presId="urn:microsoft.com/office/officeart/2005/8/layout/vList6"/>
    <dgm:cxn modelId="{67A345FA-BB93-4504-AB01-55C135C21213}" type="presOf" srcId="{CB6E8DB5-44B1-4548-B957-A04C514BF481}" destId="{076D6B9E-B010-4FA3-91D8-4F47482F7CC9}" srcOrd="0" destOrd="4" presId="urn:microsoft.com/office/officeart/2005/8/layout/vList6"/>
    <dgm:cxn modelId="{FA75F8A3-D422-4159-99C5-844B122C5B9C}" srcId="{FDDE7703-D3D9-48A1-AEED-9A8E192FC335}" destId="{C2BACC8A-2BB1-4521-9753-32389BA838CE}" srcOrd="0" destOrd="0" parTransId="{87282CAE-99FC-4897-BCD1-41B7A01B2AE6}" sibTransId="{AEDB0277-B15C-452D-8E4F-09DFEE0BBBCF}"/>
    <dgm:cxn modelId="{2675080A-7508-423F-B79E-41EBF89495DF}" srcId="{29271954-6F4F-497B-AC9A-ECFCFBD12698}" destId="{731A619E-BE63-4C3F-A68F-1B64CCCA31C6}" srcOrd="1" destOrd="0" parTransId="{6091F19F-2372-4A81-AA55-C1336A269254}" sibTransId="{EC065448-DA3C-43E6-A64B-905659FF7456}"/>
    <dgm:cxn modelId="{EEE27695-0A17-487D-92CA-C4D363A04350}" type="presOf" srcId="{731A619E-BE63-4C3F-A68F-1B64CCCA31C6}" destId="{C6D6117F-0E59-44C0-AA80-BC595446A890}" srcOrd="0" destOrd="1" presId="urn:microsoft.com/office/officeart/2005/8/layout/vList6"/>
    <dgm:cxn modelId="{39863D76-DCB9-4381-A39B-4729A1EE5C69}" srcId="{29271954-6F4F-497B-AC9A-ECFCFBD12698}" destId="{F23EB8B4-4E31-4AB7-82EA-5F9013C18B6A}" srcOrd="0" destOrd="0" parTransId="{CEC63BDD-4679-4D38-8035-BE4300B9C070}" sibTransId="{40195A65-0805-44CA-AC5A-A1633E7315FB}"/>
    <dgm:cxn modelId="{0D8FC17D-58B8-4328-9A50-34F7D0753BA5}" type="presOf" srcId="{F23EB8B4-4E31-4AB7-82EA-5F9013C18B6A}" destId="{C6D6117F-0E59-44C0-AA80-BC595446A890}" srcOrd="0" destOrd="0" presId="urn:microsoft.com/office/officeart/2005/8/layout/vList6"/>
    <dgm:cxn modelId="{6D11108D-6798-4844-9588-273031559F14}" srcId="{FDDE7703-D3D9-48A1-AEED-9A8E192FC335}" destId="{370CE074-A03D-441A-B304-0933972A41CC}" srcOrd="3" destOrd="0" parTransId="{04E1A410-FADA-444A-8314-7946556A562E}" sibTransId="{D397A431-9697-4B43-8AFF-916BE943286F}"/>
    <dgm:cxn modelId="{F746C1BA-1C69-441A-BBF8-C8A18DBCEDF6}" type="presOf" srcId="{FDDE7703-D3D9-48A1-AEED-9A8E192FC335}" destId="{7999113D-A6A1-4711-A4DB-F13EA86D4981}" srcOrd="0" destOrd="0" presId="urn:microsoft.com/office/officeart/2005/8/layout/vList6"/>
    <dgm:cxn modelId="{90BE72BB-D816-4D16-AA14-2A510AC73163}" srcId="{7BFD3929-E350-47FE-8AE9-4588C74EC96A}" destId="{29271954-6F4F-497B-AC9A-ECFCFBD12698}" srcOrd="0" destOrd="0" parTransId="{50CB7638-BF25-472E-A6B7-C2954BAB37CB}" sibTransId="{801944B4-C511-4E4C-A6E9-B529F15D6DD2}"/>
    <dgm:cxn modelId="{3FBC2D8D-CAF3-46D8-A2E5-FE18CE986F1A}" type="presOf" srcId="{7BFD3929-E350-47FE-8AE9-4588C74EC96A}" destId="{32AE5358-923D-4CFE-B49F-B7DC8EFEB138}" srcOrd="0" destOrd="0" presId="urn:microsoft.com/office/officeart/2005/8/layout/vList6"/>
    <dgm:cxn modelId="{D74E5298-AC95-4D36-8460-93AFF4B0F478}" type="presOf" srcId="{7FA4F73D-CB7A-4CD3-9756-D2FF78618313}" destId="{076D6B9E-B010-4FA3-91D8-4F47482F7CC9}" srcOrd="0" destOrd="2" presId="urn:microsoft.com/office/officeart/2005/8/layout/vList6"/>
    <dgm:cxn modelId="{E69CD405-4730-425B-8792-EFF51E7D490C}" srcId="{FDDE7703-D3D9-48A1-AEED-9A8E192FC335}" destId="{CB6E8DB5-44B1-4548-B957-A04C514BF481}" srcOrd="4" destOrd="0" parTransId="{E1AECC81-5B3A-4452-B835-554524D5534D}" sibTransId="{82823722-52F2-4096-A1C1-86EEB1F8F680}"/>
    <dgm:cxn modelId="{4E6D8F6E-DD75-4B99-B6AA-1F7FCD49084E}" type="presParOf" srcId="{32AE5358-923D-4CFE-B49F-B7DC8EFEB138}" destId="{A7DE3D14-B7B3-4AC3-80A8-FD835DFBE980}" srcOrd="0" destOrd="0" presId="urn:microsoft.com/office/officeart/2005/8/layout/vList6"/>
    <dgm:cxn modelId="{268B1806-0C42-4369-9732-A0556A1338AD}" type="presParOf" srcId="{A7DE3D14-B7B3-4AC3-80A8-FD835DFBE980}" destId="{51DECE77-7379-4469-80E2-D3F3B70AF143}" srcOrd="0" destOrd="0" presId="urn:microsoft.com/office/officeart/2005/8/layout/vList6"/>
    <dgm:cxn modelId="{D125949F-A3D4-43C6-8470-55700B2AF428}" type="presParOf" srcId="{A7DE3D14-B7B3-4AC3-80A8-FD835DFBE980}" destId="{C6D6117F-0E59-44C0-AA80-BC595446A890}" srcOrd="1" destOrd="0" presId="urn:microsoft.com/office/officeart/2005/8/layout/vList6"/>
    <dgm:cxn modelId="{D414DC6F-4282-4CA6-BD0A-AC2AE49E035D}" type="presParOf" srcId="{32AE5358-923D-4CFE-B49F-B7DC8EFEB138}" destId="{A2E64060-38C6-4054-8E76-854938702DA4}" srcOrd="1" destOrd="0" presId="urn:microsoft.com/office/officeart/2005/8/layout/vList6"/>
    <dgm:cxn modelId="{E480179E-D172-4D42-B05A-EDEAB1905A3A}" type="presParOf" srcId="{32AE5358-923D-4CFE-B49F-B7DC8EFEB138}" destId="{9C04CE1B-A507-4C29-9BBC-F03727D946F1}" srcOrd="2" destOrd="0" presId="urn:microsoft.com/office/officeart/2005/8/layout/vList6"/>
    <dgm:cxn modelId="{E7FA34CE-72FE-4840-B510-92FD3F78FAED}" type="presParOf" srcId="{9C04CE1B-A507-4C29-9BBC-F03727D946F1}" destId="{7999113D-A6A1-4711-A4DB-F13EA86D4981}" srcOrd="0" destOrd="0" presId="urn:microsoft.com/office/officeart/2005/8/layout/vList6"/>
    <dgm:cxn modelId="{FB0F7179-5A15-431A-AA3E-B92CFA06D7DC}" type="presParOf" srcId="{9C04CE1B-A507-4C29-9BBC-F03727D946F1}" destId="{076D6B9E-B010-4FA3-91D8-4F47482F7CC9}" srcOrd="1" destOrd="0" presId="urn:microsoft.com/office/officeart/2005/8/layout/vList6"/>
    <dgm:cxn modelId="{8A9D2F3E-3FE0-41FA-AC29-637ED86B478E}" type="presParOf" srcId="{32AE5358-923D-4CFE-B49F-B7DC8EFEB138}" destId="{F401B264-B07F-415A-874E-660F91C4A038}" srcOrd="3" destOrd="0" presId="urn:microsoft.com/office/officeart/2005/8/layout/vList6"/>
    <dgm:cxn modelId="{43E8CA89-C741-440F-B6AC-C1A14C2E37FF}" type="presParOf" srcId="{32AE5358-923D-4CFE-B49F-B7DC8EFEB138}" destId="{B4BACB36-702F-4CDB-8745-1042EBA45E81}" srcOrd="4" destOrd="0" presId="urn:microsoft.com/office/officeart/2005/8/layout/vList6"/>
    <dgm:cxn modelId="{D4859A1E-E77D-419A-8D01-64894C1109BF}" type="presParOf" srcId="{B4BACB36-702F-4CDB-8745-1042EBA45E81}" destId="{3B1FA591-DABE-4A9C-A5F6-462C3258F02F}" srcOrd="0" destOrd="0" presId="urn:microsoft.com/office/officeart/2005/8/layout/vList6"/>
    <dgm:cxn modelId="{520C5ACE-438B-4502-B935-F94D1C607AE5}" type="presParOf" srcId="{B4BACB36-702F-4CDB-8745-1042EBA45E81}" destId="{CF214B7F-E08E-4D86-BABB-4CBB9782CA0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D1AB505-8B46-4E3F-8C6F-52E3975F15E2}" type="doc">
      <dgm:prSet loTypeId="urn:microsoft.com/office/officeart/2005/8/layout/vList2" loCatId="list" qsTypeId="urn:microsoft.com/office/officeart/2005/8/quickstyle/simple5" qsCatId="simple" csTypeId="urn:microsoft.com/office/officeart/2005/8/colors/accent5_2" csCatId="accent5" phldr="1"/>
      <dgm:spPr/>
      <dgm:t>
        <a:bodyPr/>
        <a:lstStyle/>
        <a:p>
          <a:endParaRPr lang="de-DE"/>
        </a:p>
      </dgm:t>
    </dgm:pt>
    <dgm:pt modelId="{C219D6E1-C500-48C8-A778-4E78F9315A9B}">
      <dgm:prSet custT="1"/>
      <dgm:spPr/>
      <dgm:t>
        <a:bodyPr/>
        <a:lstStyle/>
        <a:p>
          <a:r>
            <a:rPr lang="de-DE" sz="2000" b="1" spc="0" dirty="0">
              <a:solidFill>
                <a:schemeClr val="bg1"/>
              </a:solidFill>
            </a:rPr>
            <a:t>optimale Beziehung zum Hund </a:t>
          </a:r>
        </a:p>
      </dgm:t>
    </dgm:pt>
    <dgm:pt modelId="{3A4730C3-E9DB-4BA8-9999-C86519512D7E}" type="parTrans" cxnId="{2794A0BA-3490-4854-836E-A4EB6B035D18}">
      <dgm:prSet/>
      <dgm:spPr/>
      <dgm:t>
        <a:bodyPr/>
        <a:lstStyle/>
        <a:p>
          <a:endParaRPr lang="de-DE" sz="1800"/>
        </a:p>
      </dgm:t>
    </dgm:pt>
    <dgm:pt modelId="{587E19FF-F20C-403A-8D03-4426662B1338}" type="sibTrans" cxnId="{2794A0BA-3490-4854-836E-A4EB6B035D18}">
      <dgm:prSet/>
      <dgm:spPr/>
      <dgm:t>
        <a:bodyPr/>
        <a:lstStyle/>
        <a:p>
          <a:endParaRPr lang="de-DE" sz="1800"/>
        </a:p>
      </dgm:t>
    </dgm:pt>
    <dgm:pt modelId="{3624668C-FB8D-476E-BB21-25AC9A3A9306}">
      <dgm:prSet custT="1"/>
      <dgm:spPr/>
      <dgm:t>
        <a:bodyPr/>
        <a:lstStyle/>
        <a:p>
          <a:r>
            <a:rPr lang="de-DE" sz="1800" b="1" dirty="0">
              <a:solidFill>
                <a:schemeClr val="tx1"/>
              </a:solidFill>
            </a:rPr>
            <a:t>theoretisches und praktisches Wissen im Umgang mit dem Hund</a:t>
          </a:r>
        </a:p>
      </dgm:t>
    </dgm:pt>
    <dgm:pt modelId="{0B67FC0F-0427-412A-8240-9C802B3939E9}" type="parTrans" cxnId="{B0A95200-7249-4B65-9D5E-2A83A67BC1AE}">
      <dgm:prSet/>
      <dgm:spPr/>
      <dgm:t>
        <a:bodyPr/>
        <a:lstStyle/>
        <a:p>
          <a:endParaRPr lang="de-DE" sz="1800"/>
        </a:p>
      </dgm:t>
    </dgm:pt>
    <dgm:pt modelId="{3B8E0C99-76C8-4455-BAE9-BFE68ADE830A}" type="sibTrans" cxnId="{B0A95200-7249-4B65-9D5E-2A83A67BC1AE}">
      <dgm:prSet/>
      <dgm:spPr/>
      <dgm:t>
        <a:bodyPr/>
        <a:lstStyle/>
        <a:p>
          <a:endParaRPr lang="de-DE" sz="1800"/>
        </a:p>
      </dgm:t>
    </dgm:pt>
    <dgm:pt modelId="{16B970DC-79D5-417C-8317-45DDFEA457D0}">
      <dgm:prSet custT="1"/>
      <dgm:spPr/>
      <dgm:t>
        <a:bodyPr/>
        <a:lstStyle/>
        <a:p>
          <a:r>
            <a:rPr lang="de-DE" sz="2000" b="1" dirty="0">
              <a:solidFill>
                <a:schemeClr val="bg1"/>
              </a:solidFill>
            </a:rPr>
            <a:t>Der Umgang ist liebe- und respektvoll</a:t>
          </a:r>
        </a:p>
      </dgm:t>
    </dgm:pt>
    <dgm:pt modelId="{284F063E-F8EB-4D27-A91A-F7BCFBE41C02}" type="parTrans" cxnId="{9ADE866D-89F4-461A-86C4-E0CD85AFF533}">
      <dgm:prSet/>
      <dgm:spPr/>
      <dgm:t>
        <a:bodyPr/>
        <a:lstStyle/>
        <a:p>
          <a:endParaRPr lang="de-DE" sz="1800"/>
        </a:p>
      </dgm:t>
    </dgm:pt>
    <dgm:pt modelId="{251243D3-A2DF-44DD-823F-324F19373032}" type="sibTrans" cxnId="{9ADE866D-89F4-461A-86C4-E0CD85AFF533}">
      <dgm:prSet/>
      <dgm:spPr/>
      <dgm:t>
        <a:bodyPr/>
        <a:lstStyle/>
        <a:p>
          <a:endParaRPr lang="de-DE" sz="1800"/>
        </a:p>
      </dgm:t>
    </dgm:pt>
    <dgm:pt modelId="{4585B49C-48A8-4DDC-9667-10E484F1022A}">
      <dgm:prSet custT="1"/>
      <dgm:spPr/>
      <dgm:t>
        <a:bodyPr/>
        <a:lstStyle/>
        <a:p>
          <a:r>
            <a:rPr lang="de-DE" sz="2000" b="1" dirty="0"/>
            <a:t>Adäquate Versorgung des Hundes mit Familienanschluss</a:t>
          </a:r>
        </a:p>
      </dgm:t>
    </dgm:pt>
    <dgm:pt modelId="{0E5F5EFE-B972-4470-817D-A8D46DD4C8E5}" type="parTrans" cxnId="{2181BCF8-32D7-4AE9-8386-CE2874B35A3E}">
      <dgm:prSet/>
      <dgm:spPr/>
      <dgm:t>
        <a:bodyPr/>
        <a:lstStyle/>
        <a:p>
          <a:endParaRPr lang="de-DE" sz="1800"/>
        </a:p>
      </dgm:t>
    </dgm:pt>
    <dgm:pt modelId="{8CA118CF-C82C-4E66-B3E3-D6EEFAF6A091}" type="sibTrans" cxnId="{2181BCF8-32D7-4AE9-8386-CE2874B35A3E}">
      <dgm:prSet/>
      <dgm:spPr/>
      <dgm:t>
        <a:bodyPr/>
        <a:lstStyle/>
        <a:p>
          <a:endParaRPr lang="de-DE" sz="1800"/>
        </a:p>
      </dgm:t>
    </dgm:pt>
    <dgm:pt modelId="{532E1BAD-3B69-4C51-AF6D-C0C24D92E694}">
      <dgm:prSet custT="1"/>
      <dgm:spPr/>
      <dgm:t>
        <a:bodyPr/>
        <a:lstStyle/>
        <a:p>
          <a:r>
            <a:rPr lang="de-DE" sz="2000" b="1" dirty="0">
              <a:solidFill>
                <a:schemeClr val="bg1"/>
              </a:solidFill>
            </a:rPr>
            <a:t>Verantwortung für die medizinische Versorgung des Hundes</a:t>
          </a:r>
        </a:p>
      </dgm:t>
    </dgm:pt>
    <dgm:pt modelId="{B4898BAB-C65C-4413-A239-A952E82F0FB2}" type="parTrans" cxnId="{5976C163-5836-49BC-871E-5DAEC2352D1E}">
      <dgm:prSet/>
      <dgm:spPr/>
      <dgm:t>
        <a:bodyPr/>
        <a:lstStyle/>
        <a:p>
          <a:endParaRPr lang="de-DE" sz="1800"/>
        </a:p>
      </dgm:t>
    </dgm:pt>
    <dgm:pt modelId="{FD48D2FA-639D-46BF-A1BF-57DAF4A3DE86}" type="sibTrans" cxnId="{5976C163-5836-49BC-871E-5DAEC2352D1E}">
      <dgm:prSet/>
      <dgm:spPr/>
      <dgm:t>
        <a:bodyPr/>
        <a:lstStyle/>
        <a:p>
          <a:endParaRPr lang="de-DE" sz="1800"/>
        </a:p>
      </dgm:t>
    </dgm:pt>
    <dgm:pt modelId="{1065BC4D-78B4-41A9-8780-3E7FABDA6066}">
      <dgm:prSet custT="1"/>
      <dgm:spPr/>
      <dgm:t>
        <a:bodyPr/>
        <a:lstStyle/>
        <a:p>
          <a:r>
            <a:rPr lang="de-DE" sz="2000" b="1" dirty="0">
              <a:solidFill>
                <a:schemeClr val="tx1"/>
              </a:solidFill>
            </a:rPr>
            <a:t>Kenntnisse hundegestützter Pädagogik</a:t>
          </a:r>
        </a:p>
      </dgm:t>
    </dgm:pt>
    <dgm:pt modelId="{94E91223-D81B-474B-94D0-ED9A57627735}" type="parTrans" cxnId="{0F51CE02-C528-4099-869D-00F99C282B7A}">
      <dgm:prSet/>
      <dgm:spPr/>
      <dgm:t>
        <a:bodyPr/>
        <a:lstStyle/>
        <a:p>
          <a:endParaRPr lang="de-DE" sz="1800"/>
        </a:p>
      </dgm:t>
    </dgm:pt>
    <dgm:pt modelId="{AA134395-011F-4329-B792-3BC5B264CBAF}" type="sibTrans" cxnId="{0F51CE02-C528-4099-869D-00F99C282B7A}">
      <dgm:prSet/>
      <dgm:spPr/>
      <dgm:t>
        <a:bodyPr/>
        <a:lstStyle/>
        <a:p>
          <a:endParaRPr lang="de-DE" sz="1800"/>
        </a:p>
      </dgm:t>
    </dgm:pt>
    <dgm:pt modelId="{866C6B04-5713-4F3A-ABAD-A23A458D4FB2}">
      <dgm:prSet custT="1"/>
      <dgm:spPr/>
      <dgm:t>
        <a:bodyPr/>
        <a:lstStyle/>
        <a:p>
          <a:r>
            <a:rPr lang="de-DE" sz="2000" b="1" dirty="0">
              <a:solidFill>
                <a:schemeClr val="bg1"/>
              </a:solidFill>
            </a:rPr>
            <a:t>Erkennt Stress bei den Kindern und dem Hund und kann </a:t>
          </a:r>
        </a:p>
        <a:p>
          <a:r>
            <a:rPr lang="de-DE" sz="2000" b="1" dirty="0">
              <a:solidFill>
                <a:schemeClr val="bg1"/>
              </a:solidFill>
            </a:rPr>
            <a:t>entsprechend handeln</a:t>
          </a:r>
        </a:p>
      </dgm:t>
    </dgm:pt>
    <dgm:pt modelId="{790FB4F6-BF48-45B4-A6DE-5641F372E6AA}" type="parTrans" cxnId="{42E921FC-C4BA-41AE-B9B8-9F60D289A02A}">
      <dgm:prSet/>
      <dgm:spPr/>
      <dgm:t>
        <a:bodyPr/>
        <a:lstStyle/>
        <a:p>
          <a:endParaRPr lang="de-DE" sz="1800"/>
        </a:p>
      </dgm:t>
    </dgm:pt>
    <dgm:pt modelId="{FD0966D5-711C-422A-8711-65E358F1DAD1}" type="sibTrans" cxnId="{42E921FC-C4BA-41AE-B9B8-9F60D289A02A}">
      <dgm:prSet/>
      <dgm:spPr/>
      <dgm:t>
        <a:bodyPr/>
        <a:lstStyle/>
        <a:p>
          <a:endParaRPr lang="de-DE" sz="1800"/>
        </a:p>
      </dgm:t>
    </dgm:pt>
    <dgm:pt modelId="{D1A1044B-360F-476F-BC77-B57CF4F9A011}" type="pres">
      <dgm:prSet presAssocID="{ED1AB505-8B46-4E3F-8C6F-52E3975F15E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3329B613-FC21-4A61-92CC-F7A98B29A9BA}" type="pres">
      <dgm:prSet presAssocID="{C219D6E1-C500-48C8-A778-4E78F9315A9B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539EA62-4641-4CC2-890C-BC85DFCAC3E9}" type="pres">
      <dgm:prSet presAssocID="{587E19FF-F20C-403A-8D03-4426662B1338}" presName="spacer" presStyleCnt="0"/>
      <dgm:spPr/>
    </dgm:pt>
    <dgm:pt modelId="{6C5DF35B-87DD-4027-9856-66CCA3469AF6}" type="pres">
      <dgm:prSet presAssocID="{3624668C-FB8D-476E-BB21-25AC9A3A9306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434B034-A544-493B-98C1-DA72B411595C}" type="pres">
      <dgm:prSet presAssocID="{3B8E0C99-76C8-4455-BAE9-BFE68ADE830A}" presName="spacer" presStyleCnt="0"/>
      <dgm:spPr/>
    </dgm:pt>
    <dgm:pt modelId="{202F173D-EFDF-4795-8670-F997E14F1521}" type="pres">
      <dgm:prSet presAssocID="{16B970DC-79D5-417C-8317-45DDFEA457D0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0C8BB49-3F48-46B1-9667-54158F099BE0}" type="pres">
      <dgm:prSet presAssocID="{251243D3-A2DF-44DD-823F-324F19373032}" presName="spacer" presStyleCnt="0"/>
      <dgm:spPr/>
    </dgm:pt>
    <dgm:pt modelId="{FEDBC74A-5BA7-48AD-B01F-54B8FA5E9BDD}" type="pres">
      <dgm:prSet presAssocID="{4585B49C-48A8-4DDC-9667-10E484F1022A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CD22F14-61D1-4507-BB75-A30253FF15D5}" type="pres">
      <dgm:prSet presAssocID="{8CA118CF-C82C-4E66-B3E3-D6EEFAF6A091}" presName="spacer" presStyleCnt="0"/>
      <dgm:spPr/>
    </dgm:pt>
    <dgm:pt modelId="{CEA0BB42-49C7-4FB9-8239-8FA4FC2FF31A}" type="pres">
      <dgm:prSet presAssocID="{532E1BAD-3B69-4C51-AF6D-C0C24D92E694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6B97A0F-7AC6-4BF1-AC6A-D56F91223245}" type="pres">
      <dgm:prSet presAssocID="{FD48D2FA-639D-46BF-A1BF-57DAF4A3DE86}" presName="spacer" presStyleCnt="0"/>
      <dgm:spPr/>
    </dgm:pt>
    <dgm:pt modelId="{99D1A065-170A-47E9-B277-5911A5EFB4D7}" type="pres">
      <dgm:prSet presAssocID="{1065BC4D-78B4-41A9-8780-3E7FABDA6066}" presName="parentText" presStyleLbl="node1" presStyleIdx="5" presStyleCnt="7" custLinFactNeighborX="-4024" custLinFactNeighborY="50733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2BBB70F-228C-45CD-A0CA-5D791E712E50}" type="pres">
      <dgm:prSet presAssocID="{AA134395-011F-4329-B792-3BC5B264CBAF}" presName="spacer" presStyleCnt="0"/>
      <dgm:spPr/>
    </dgm:pt>
    <dgm:pt modelId="{963B9B21-E077-43E4-9FFC-D8EE3BC4732F}" type="pres">
      <dgm:prSet presAssocID="{866C6B04-5713-4F3A-ABAD-A23A458D4FB2}" presName="parentText" presStyleLbl="node1" presStyleIdx="6" presStyleCnt="7" custScaleY="131986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E8C914BD-87EE-41B8-A566-83FFC8330726}" type="presOf" srcId="{4585B49C-48A8-4DDC-9667-10E484F1022A}" destId="{FEDBC74A-5BA7-48AD-B01F-54B8FA5E9BDD}" srcOrd="0" destOrd="0" presId="urn:microsoft.com/office/officeart/2005/8/layout/vList2"/>
    <dgm:cxn modelId="{28D6DCA6-51C6-4292-B96A-07C88D965144}" type="presOf" srcId="{3624668C-FB8D-476E-BB21-25AC9A3A9306}" destId="{6C5DF35B-87DD-4027-9856-66CCA3469AF6}" srcOrd="0" destOrd="0" presId="urn:microsoft.com/office/officeart/2005/8/layout/vList2"/>
    <dgm:cxn modelId="{B0A95200-7249-4B65-9D5E-2A83A67BC1AE}" srcId="{ED1AB505-8B46-4E3F-8C6F-52E3975F15E2}" destId="{3624668C-FB8D-476E-BB21-25AC9A3A9306}" srcOrd="1" destOrd="0" parTransId="{0B67FC0F-0427-412A-8240-9C802B3939E9}" sibTransId="{3B8E0C99-76C8-4455-BAE9-BFE68ADE830A}"/>
    <dgm:cxn modelId="{2E931809-BD8B-48D4-B79A-C8C2B8BC9455}" type="presOf" srcId="{532E1BAD-3B69-4C51-AF6D-C0C24D92E694}" destId="{CEA0BB42-49C7-4FB9-8239-8FA4FC2FF31A}" srcOrd="0" destOrd="0" presId="urn:microsoft.com/office/officeart/2005/8/layout/vList2"/>
    <dgm:cxn modelId="{0F51CE02-C528-4099-869D-00F99C282B7A}" srcId="{ED1AB505-8B46-4E3F-8C6F-52E3975F15E2}" destId="{1065BC4D-78B4-41A9-8780-3E7FABDA6066}" srcOrd="5" destOrd="0" parTransId="{94E91223-D81B-474B-94D0-ED9A57627735}" sibTransId="{AA134395-011F-4329-B792-3BC5B264CBAF}"/>
    <dgm:cxn modelId="{9ADE866D-89F4-461A-86C4-E0CD85AFF533}" srcId="{ED1AB505-8B46-4E3F-8C6F-52E3975F15E2}" destId="{16B970DC-79D5-417C-8317-45DDFEA457D0}" srcOrd="2" destOrd="0" parTransId="{284F063E-F8EB-4D27-A91A-F7BCFBE41C02}" sibTransId="{251243D3-A2DF-44DD-823F-324F19373032}"/>
    <dgm:cxn modelId="{A7A6DD5F-6E46-4630-8CEE-298750315256}" type="presOf" srcId="{16B970DC-79D5-417C-8317-45DDFEA457D0}" destId="{202F173D-EFDF-4795-8670-F997E14F1521}" srcOrd="0" destOrd="0" presId="urn:microsoft.com/office/officeart/2005/8/layout/vList2"/>
    <dgm:cxn modelId="{6A8CC284-29F2-4BA2-8A5D-E46357960970}" type="presOf" srcId="{1065BC4D-78B4-41A9-8780-3E7FABDA6066}" destId="{99D1A065-170A-47E9-B277-5911A5EFB4D7}" srcOrd="0" destOrd="0" presId="urn:microsoft.com/office/officeart/2005/8/layout/vList2"/>
    <dgm:cxn modelId="{5D244517-2C8D-44B2-ACFF-363025270B67}" type="presOf" srcId="{866C6B04-5713-4F3A-ABAD-A23A458D4FB2}" destId="{963B9B21-E077-43E4-9FFC-D8EE3BC4732F}" srcOrd="0" destOrd="0" presId="urn:microsoft.com/office/officeart/2005/8/layout/vList2"/>
    <dgm:cxn modelId="{2794A0BA-3490-4854-836E-A4EB6B035D18}" srcId="{ED1AB505-8B46-4E3F-8C6F-52E3975F15E2}" destId="{C219D6E1-C500-48C8-A778-4E78F9315A9B}" srcOrd="0" destOrd="0" parTransId="{3A4730C3-E9DB-4BA8-9999-C86519512D7E}" sibTransId="{587E19FF-F20C-403A-8D03-4426662B1338}"/>
    <dgm:cxn modelId="{000071FC-EFF8-4C32-87AE-514908A7E8EE}" type="presOf" srcId="{C219D6E1-C500-48C8-A778-4E78F9315A9B}" destId="{3329B613-FC21-4A61-92CC-F7A98B29A9BA}" srcOrd="0" destOrd="0" presId="urn:microsoft.com/office/officeart/2005/8/layout/vList2"/>
    <dgm:cxn modelId="{42E921FC-C4BA-41AE-B9B8-9F60D289A02A}" srcId="{ED1AB505-8B46-4E3F-8C6F-52E3975F15E2}" destId="{866C6B04-5713-4F3A-ABAD-A23A458D4FB2}" srcOrd="6" destOrd="0" parTransId="{790FB4F6-BF48-45B4-A6DE-5641F372E6AA}" sibTransId="{FD0966D5-711C-422A-8711-65E358F1DAD1}"/>
    <dgm:cxn modelId="{5976C163-5836-49BC-871E-5DAEC2352D1E}" srcId="{ED1AB505-8B46-4E3F-8C6F-52E3975F15E2}" destId="{532E1BAD-3B69-4C51-AF6D-C0C24D92E694}" srcOrd="4" destOrd="0" parTransId="{B4898BAB-C65C-4413-A239-A952E82F0FB2}" sibTransId="{FD48D2FA-639D-46BF-A1BF-57DAF4A3DE86}"/>
    <dgm:cxn modelId="{2181BCF8-32D7-4AE9-8386-CE2874B35A3E}" srcId="{ED1AB505-8B46-4E3F-8C6F-52E3975F15E2}" destId="{4585B49C-48A8-4DDC-9667-10E484F1022A}" srcOrd="3" destOrd="0" parTransId="{0E5F5EFE-B972-4470-817D-A8D46DD4C8E5}" sibTransId="{8CA118CF-C82C-4E66-B3E3-D6EEFAF6A091}"/>
    <dgm:cxn modelId="{E5BC49BE-E1CD-43C5-8CCF-87F111DE4008}" type="presOf" srcId="{ED1AB505-8B46-4E3F-8C6F-52E3975F15E2}" destId="{D1A1044B-360F-476F-BC77-B57CF4F9A011}" srcOrd="0" destOrd="0" presId="urn:microsoft.com/office/officeart/2005/8/layout/vList2"/>
    <dgm:cxn modelId="{9520CC2B-680C-4F83-BA55-7CEBA849A0E5}" type="presParOf" srcId="{D1A1044B-360F-476F-BC77-B57CF4F9A011}" destId="{3329B613-FC21-4A61-92CC-F7A98B29A9BA}" srcOrd="0" destOrd="0" presId="urn:microsoft.com/office/officeart/2005/8/layout/vList2"/>
    <dgm:cxn modelId="{E9F94F0B-3B1E-441A-9C66-A4057FF5079F}" type="presParOf" srcId="{D1A1044B-360F-476F-BC77-B57CF4F9A011}" destId="{9539EA62-4641-4CC2-890C-BC85DFCAC3E9}" srcOrd="1" destOrd="0" presId="urn:microsoft.com/office/officeart/2005/8/layout/vList2"/>
    <dgm:cxn modelId="{96DF1EB3-0A32-4894-BF9F-DA83CCD2B2AA}" type="presParOf" srcId="{D1A1044B-360F-476F-BC77-B57CF4F9A011}" destId="{6C5DF35B-87DD-4027-9856-66CCA3469AF6}" srcOrd="2" destOrd="0" presId="urn:microsoft.com/office/officeart/2005/8/layout/vList2"/>
    <dgm:cxn modelId="{E0597293-BEE3-4B26-9060-EE80ED10046F}" type="presParOf" srcId="{D1A1044B-360F-476F-BC77-B57CF4F9A011}" destId="{7434B034-A544-493B-98C1-DA72B411595C}" srcOrd="3" destOrd="0" presId="urn:microsoft.com/office/officeart/2005/8/layout/vList2"/>
    <dgm:cxn modelId="{5446A461-8122-4877-BD59-0F2EE61937B7}" type="presParOf" srcId="{D1A1044B-360F-476F-BC77-B57CF4F9A011}" destId="{202F173D-EFDF-4795-8670-F997E14F1521}" srcOrd="4" destOrd="0" presId="urn:microsoft.com/office/officeart/2005/8/layout/vList2"/>
    <dgm:cxn modelId="{BF3F05FD-587F-421D-99BD-60820AC49D72}" type="presParOf" srcId="{D1A1044B-360F-476F-BC77-B57CF4F9A011}" destId="{C0C8BB49-3F48-46B1-9667-54158F099BE0}" srcOrd="5" destOrd="0" presId="urn:microsoft.com/office/officeart/2005/8/layout/vList2"/>
    <dgm:cxn modelId="{ACA7E651-EB6A-4F53-BCE8-23D842B42AB0}" type="presParOf" srcId="{D1A1044B-360F-476F-BC77-B57CF4F9A011}" destId="{FEDBC74A-5BA7-48AD-B01F-54B8FA5E9BDD}" srcOrd="6" destOrd="0" presId="urn:microsoft.com/office/officeart/2005/8/layout/vList2"/>
    <dgm:cxn modelId="{0BC7D9BA-A6C1-4ED2-9E2F-6DAB2518F672}" type="presParOf" srcId="{D1A1044B-360F-476F-BC77-B57CF4F9A011}" destId="{CCD22F14-61D1-4507-BB75-A30253FF15D5}" srcOrd="7" destOrd="0" presId="urn:microsoft.com/office/officeart/2005/8/layout/vList2"/>
    <dgm:cxn modelId="{94CD45E6-6F1C-44B9-853C-340C07FEB034}" type="presParOf" srcId="{D1A1044B-360F-476F-BC77-B57CF4F9A011}" destId="{CEA0BB42-49C7-4FB9-8239-8FA4FC2FF31A}" srcOrd="8" destOrd="0" presId="urn:microsoft.com/office/officeart/2005/8/layout/vList2"/>
    <dgm:cxn modelId="{99474F43-BFEC-43AF-9136-E080B9947D4B}" type="presParOf" srcId="{D1A1044B-360F-476F-BC77-B57CF4F9A011}" destId="{46B97A0F-7AC6-4BF1-AC6A-D56F91223245}" srcOrd="9" destOrd="0" presId="urn:microsoft.com/office/officeart/2005/8/layout/vList2"/>
    <dgm:cxn modelId="{637DFC97-7604-489D-B0C6-39F425D13093}" type="presParOf" srcId="{D1A1044B-360F-476F-BC77-B57CF4F9A011}" destId="{99D1A065-170A-47E9-B277-5911A5EFB4D7}" srcOrd="10" destOrd="0" presId="urn:microsoft.com/office/officeart/2005/8/layout/vList2"/>
    <dgm:cxn modelId="{422216EE-519C-4D11-A7A9-15E6A434E702}" type="presParOf" srcId="{D1A1044B-360F-476F-BC77-B57CF4F9A011}" destId="{22BBB70F-228C-45CD-A0CA-5D791E712E50}" srcOrd="11" destOrd="0" presId="urn:microsoft.com/office/officeart/2005/8/layout/vList2"/>
    <dgm:cxn modelId="{EEAEFC4E-F937-44DD-BB88-41FD05A46544}" type="presParOf" srcId="{D1A1044B-360F-476F-BC77-B57CF4F9A011}" destId="{963B9B21-E077-43E4-9FFC-D8EE3BC4732F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8F64262-020B-4430-AF11-9AB1204B89BC}" type="doc">
      <dgm:prSet loTypeId="urn:microsoft.com/office/officeart/2005/8/layout/default" loCatId="list" qsTypeId="urn:microsoft.com/office/officeart/2005/8/quickstyle/simple1" qsCatId="simple" csTypeId="urn:microsoft.com/office/officeart/2005/8/colors/accent3_2" csCatId="accent3"/>
      <dgm:spPr/>
      <dgm:t>
        <a:bodyPr/>
        <a:lstStyle/>
        <a:p>
          <a:endParaRPr lang="en-US"/>
        </a:p>
      </dgm:t>
    </dgm:pt>
    <dgm:pt modelId="{B8372F29-2C7A-40CB-B7CF-C5555057CBCB}">
      <dgm:prSet/>
      <dgm:spPr/>
      <dgm:t>
        <a:bodyPr/>
        <a:lstStyle/>
        <a:p>
          <a:r>
            <a:rPr lang="de-DE" b="1" dirty="0">
              <a:solidFill>
                <a:schemeClr val="tx1"/>
              </a:solidFill>
            </a:rPr>
            <a:t>Begrenzter Schülerkontakt</a:t>
          </a:r>
          <a:endParaRPr lang="en-US" b="1" dirty="0">
            <a:solidFill>
              <a:schemeClr val="tx1"/>
            </a:solidFill>
          </a:endParaRPr>
        </a:p>
      </dgm:t>
    </dgm:pt>
    <dgm:pt modelId="{C4BE06F4-9031-4E4F-AD44-DCD9999283DD}" type="parTrans" cxnId="{8717AEA5-A2FB-4CA6-8351-C7962CD6973D}">
      <dgm:prSet/>
      <dgm:spPr/>
      <dgm:t>
        <a:bodyPr/>
        <a:lstStyle/>
        <a:p>
          <a:endParaRPr lang="en-US"/>
        </a:p>
      </dgm:t>
    </dgm:pt>
    <dgm:pt modelId="{E7F65994-ED41-4077-B909-13FF77B4F19D}" type="sibTrans" cxnId="{8717AEA5-A2FB-4CA6-8351-C7962CD6973D}">
      <dgm:prSet/>
      <dgm:spPr/>
      <dgm:t>
        <a:bodyPr/>
        <a:lstStyle/>
        <a:p>
          <a:endParaRPr lang="en-US"/>
        </a:p>
      </dgm:t>
    </dgm:pt>
    <dgm:pt modelId="{EFA7F6AA-5422-4A79-BB09-1D5C05833D84}">
      <dgm:prSet/>
      <dgm:spPr/>
      <dgm:t>
        <a:bodyPr/>
        <a:lstStyle/>
        <a:p>
          <a:pPr algn="ctr"/>
          <a:r>
            <a:rPr lang="de-DE" b="1" dirty="0"/>
            <a:t>Beachtung der Regeln im Umgang mit dem Hund</a:t>
          </a:r>
          <a:endParaRPr lang="en-US" b="1" dirty="0"/>
        </a:p>
      </dgm:t>
    </dgm:pt>
    <dgm:pt modelId="{3C7B3826-6441-4F4E-815E-268D17611553}" type="parTrans" cxnId="{62B42B00-8303-4AA3-9F5C-9322A7FB2DA4}">
      <dgm:prSet/>
      <dgm:spPr/>
      <dgm:t>
        <a:bodyPr/>
        <a:lstStyle/>
        <a:p>
          <a:endParaRPr lang="en-US"/>
        </a:p>
      </dgm:t>
    </dgm:pt>
    <dgm:pt modelId="{E01B9CAF-701B-4291-9B4D-D2781ECC0AD4}" type="sibTrans" cxnId="{62B42B00-8303-4AA3-9F5C-9322A7FB2DA4}">
      <dgm:prSet/>
      <dgm:spPr/>
      <dgm:t>
        <a:bodyPr/>
        <a:lstStyle/>
        <a:p>
          <a:endParaRPr lang="en-US"/>
        </a:p>
      </dgm:t>
    </dgm:pt>
    <dgm:pt modelId="{59970026-87EB-447C-B267-EEA1B9C61D8A}">
      <dgm:prSet/>
      <dgm:spPr/>
      <dgm:t>
        <a:bodyPr/>
        <a:lstStyle/>
        <a:p>
          <a:r>
            <a:rPr lang="de-DE" b="1" spc="300" dirty="0">
              <a:solidFill>
                <a:schemeClr val="tx1"/>
              </a:solidFill>
            </a:rPr>
            <a:t>Freiwilligkeit</a:t>
          </a:r>
          <a:endParaRPr lang="en-US" b="1" spc="300" dirty="0">
            <a:solidFill>
              <a:schemeClr val="tx1"/>
            </a:solidFill>
          </a:endParaRPr>
        </a:p>
      </dgm:t>
    </dgm:pt>
    <dgm:pt modelId="{3CBFBB17-51F7-4F82-938D-A6C3E6E66A36}" type="parTrans" cxnId="{C3004810-03FA-4809-9091-6D16AE660985}">
      <dgm:prSet/>
      <dgm:spPr/>
      <dgm:t>
        <a:bodyPr/>
        <a:lstStyle/>
        <a:p>
          <a:endParaRPr lang="en-US"/>
        </a:p>
      </dgm:t>
    </dgm:pt>
    <dgm:pt modelId="{609E0539-926F-41A2-866C-883B465F288D}" type="sibTrans" cxnId="{C3004810-03FA-4809-9091-6D16AE660985}">
      <dgm:prSet/>
      <dgm:spPr/>
      <dgm:t>
        <a:bodyPr/>
        <a:lstStyle/>
        <a:p>
          <a:endParaRPr lang="en-US"/>
        </a:p>
      </dgm:t>
    </dgm:pt>
    <dgm:pt modelId="{A50D665F-18F4-4B74-B395-A9175E132755}">
      <dgm:prSet/>
      <dgm:spPr/>
      <dgm:t>
        <a:bodyPr/>
        <a:lstStyle/>
        <a:p>
          <a:r>
            <a:rPr lang="de-DE" b="1" dirty="0"/>
            <a:t>Mitverantwortung</a:t>
          </a:r>
          <a:endParaRPr lang="en-US" b="1" dirty="0"/>
        </a:p>
      </dgm:t>
    </dgm:pt>
    <dgm:pt modelId="{5CDCB975-34D0-4066-BECE-0C99322ED9D0}" type="parTrans" cxnId="{2C4BC8B4-C163-468F-A08F-386D9491014B}">
      <dgm:prSet/>
      <dgm:spPr/>
      <dgm:t>
        <a:bodyPr/>
        <a:lstStyle/>
        <a:p>
          <a:endParaRPr lang="en-US"/>
        </a:p>
      </dgm:t>
    </dgm:pt>
    <dgm:pt modelId="{3D2C9B1E-535C-4C68-8053-DAA263F39EE5}" type="sibTrans" cxnId="{2C4BC8B4-C163-468F-A08F-386D9491014B}">
      <dgm:prSet/>
      <dgm:spPr/>
      <dgm:t>
        <a:bodyPr/>
        <a:lstStyle/>
        <a:p>
          <a:endParaRPr lang="en-US"/>
        </a:p>
      </dgm:t>
    </dgm:pt>
    <dgm:pt modelId="{537C5CC8-E78F-49FD-836F-9D8053A174A4}">
      <dgm:prSet/>
      <dgm:spPr/>
      <dgm:t>
        <a:bodyPr/>
        <a:lstStyle/>
        <a:p>
          <a:r>
            <a:rPr lang="de-DE" b="1" dirty="0"/>
            <a:t>Bindungsaufbau durch Einzelarbeit</a:t>
          </a:r>
          <a:endParaRPr lang="en-US" b="1" dirty="0"/>
        </a:p>
      </dgm:t>
    </dgm:pt>
    <dgm:pt modelId="{953E55F7-0798-401F-BB65-016DC91AEFC1}" type="parTrans" cxnId="{05747167-CA03-4F94-9F18-DCD54DBC9E87}">
      <dgm:prSet/>
      <dgm:spPr/>
      <dgm:t>
        <a:bodyPr/>
        <a:lstStyle/>
        <a:p>
          <a:endParaRPr lang="en-US"/>
        </a:p>
      </dgm:t>
    </dgm:pt>
    <dgm:pt modelId="{F0DB2EBC-4623-4FAC-B0C6-91E76C830D43}" type="sibTrans" cxnId="{05747167-CA03-4F94-9F18-DCD54DBC9E87}">
      <dgm:prSet/>
      <dgm:spPr/>
      <dgm:t>
        <a:bodyPr/>
        <a:lstStyle/>
        <a:p>
          <a:endParaRPr lang="en-US"/>
        </a:p>
      </dgm:t>
    </dgm:pt>
    <dgm:pt modelId="{5211596D-4DDA-4456-948A-D267F9EB4657}">
      <dgm:prSet/>
      <dgm:spPr/>
      <dgm:t>
        <a:bodyPr/>
        <a:lstStyle/>
        <a:p>
          <a:r>
            <a:rPr lang="de-DE" b="1" dirty="0">
              <a:solidFill>
                <a:schemeClr val="tx1"/>
              </a:solidFill>
            </a:rPr>
            <a:t>Keine massiven Allergien</a:t>
          </a:r>
          <a:endParaRPr lang="en-US" b="1" dirty="0">
            <a:solidFill>
              <a:schemeClr val="tx1"/>
            </a:solidFill>
          </a:endParaRPr>
        </a:p>
      </dgm:t>
    </dgm:pt>
    <dgm:pt modelId="{D4177484-3DD8-4D2E-BEEF-746B05556437}" type="parTrans" cxnId="{F8EA55E5-1968-4160-BA00-8861FEC90450}">
      <dgm:prSet/>
      <dgm:spPr/>
      <dgm:t>
        <a:bodyPr/>
        <a:lstStyle/>
        <a:p>
          <a:endParaRPr lang="en-US"/>
        </a:p>
      </dgm:t>
    </dgm:pt>
    <dgm:pt modelId="{6C0515CD-5294-4D94-BA90-C3ABCACD48AE}" type="sibTrans" cxnId="{F8EA55E5-1968-4160-BA00-8861FEC90450}">
      <dgm:prSet/>
      <dgm:spPr/>
      <dgm:t>
        <a:bodyPr/>
        <a:lstStyle/>
        <a:p>
          <a:endParaRPr lang="en-US"/>
        </a:p>
      </dgm:t>
    </dgm:pt>
    <dgm:pt modelId="{86184353-8419-4E5F-84A3-FCF00CE88625}">
      <dgm:prSet/>
      <dgm:spPr/>
      <dgm:t>
        <a:bodyPr/>
        <a:lstStyle/>
        <a:p>
          <a:r>
            <a:rPr lang="de-DE" b="1" dirty="0"/>
            <a:t>Keine Angst vor dem Hund</a:t>
          </a:r>
          <a:endParaRPr lang="en-US" b="1" dirty="0"/>
        </a:p>
      </dgm:t>
    </dgm:pt>
    <dgm:pt modelId="{14FC4822-E9A1-48A8-9E79-97A2896F5F11}" type="parTrans" cxnId="{55AB9E88-1F7A-4FEA-838F-9D626374CC41}">
      <dgm:prSet/>
      <dgm:spPr/>
      <dgm:t>
        <a:bodyPr/>
        <a:lstStyle/>
        <a:p>
          <a:endParaRPr lang="en-US"/>
        </a:p>
      </dgm:t>
    </dgm:pt>
    <dgm:pt modelId="{8C623256-0AFA-4002-A18F-29AAF84F63D1}" type="sibTrans" cxnId="{55AB9E88-1F7A-4FEA-838F-9D626374CC41}">
      <dgm:prSet/>
      <dgm:spPr/>
      <dgm:t>
        <a:bodyPr/>
        <a:lstStyle/>
        <a:p>
          <a:endParaRPr lang="en-US"/>
        </a:p>
      </dgm:t>
    </dgm:pt>
    <dgm:pt modelId="{ADDBB8C1-C069-40FF-B6AE-4623BD2FFDAD}" type="pres">
      <dgm:prSet presAssocID="{B8F64262-020B-4430-AF11-9AB1204B89BC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04859E29-6DA5-413E-932D-7FAC2F4A1468}" type="pres">
      <dgm:prSet presAssocID="{B8372F29-2C7A-40CB-B7CF-C5555057CBCB}" presName="node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BD5E5DD-A47B-481F-B272-73C82555A94B}" type="pres">
      <dgm:prSet presAssocID="{E7F65994-ED41-4077-B909-13FF77B4F19D}" presName="sibTrans" presStyleCnt="0"/>
      <dgm:spPr/>
    </dgm:pt>
    <dgm:pt modelId="{F04D2835-897E-4E8A-AEA4-B81094E818C9}" type="pres">
      <dgm:prSet presAssocID="{EFA7F6AA-5422-4A79-BB09-1D5C05833D84}" presName="node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400D3AD-B347-413C-9FE5-477229307DBC}" type="pres">
      <dgm:prSet presAssocID="{E01B9CAF-701B-4291-9B4D-D2781ECC0AD4}" presName="sibTrans" presStyleCnt="0"/>
      <dgm:spPr/>
    </dgm:pt>
    <dgm:pt modelId="{F4514886-C84A-4895-B5A9-32985DB8C01C}" type="pres">
      <dgm:prSet presAssocID="{59970026-87EB-447C-B267-EEA1B9C61D8A}" presName="node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15BA058-7A41-49F0-9BDA-959278400781}" type="pres">
      <dgm:prSet presAssocID="{609E0539-926F-41A2-866C-883B465F288D}" presName="sibTrans" presStyleCnt="0"/>
      <dgm:spPr/>
    </dgm:pt>
    <dgm:pt modelId="{4DE23209-D1AC-4345-A96C-1EB819324FBF}" type="pres">
      <dgm:prSet presAssocID="{A50D665F-18F4-4B74-B395-A9175E132755}" presName="node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AAC55AEF-39DC-4240-922B-CFF86043BF36}" type="pres">
      <dgm:prSet presAssocID="{3D2C9B1E-535C-4C68-8053-DAA263F39EE5}" presName="sibTrans" presStyleCnt="0"/>
      <dgm:spPr/>
    </dgm:pt>
    <dgm:pt modelId="{8387D5ED-9B33-42A2-BE46-1171105595E7}" type="pres">
      <dgm:prSet presAssocID="{537C5CC8-E78F-49FD-836F-9D8053A174A4}" presName="node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60CC4F5-5845-4FA6-8052-4C6FAAE4B729}" type="pres">
      <dgm:prSet presAssocID="{F0DB2EBC-4623-4FAC-B0C6-91E76C830D43}" presName="sibTrans" presStyleCnt="0"/>
      <dgm:spPr/>
    </dgm:pt>
    <dgm:pt modelId="{AABE7F8D-D17F-4929-8783-EE4D90D2986D}" type="pres">
      <dgm:prSet presAssocID="{5211596D-4DDA-4456-948A-D267F9EB4657}" presName="node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27BF73F-3844-4ADA-B1F8-683E37DEA0D4}" type="pres">
      <dgm:prSet presAssocID="{6C0515CD-5294-4D94-BA90-C3ABCACD48AE}" presName="sibTrans" presStyleCnt="0"/>
      <dgm:spPr/>
    </dgm:pt>
    <dgm:pt modelId="{1EAC408F-0393-4865-A915-E37DE6DFBAD8}" type="pres">
      <dgm:prSet presAssocID="{86184353-8419-4E5F-84A3-FCF00CE88625}" presName="node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F8EA55E5-1968-4160-BA00-8861FEC90450}" srcId="{B8F64262-020B-4430-AF11-9AB1204B89BC}" destId="{5211596D-4DDA-4456-948A-D267F9EB4657}" srcOrd="5" destOrd="0" parTransId="{D4177484-3DD8-4D2E-BEEF-746B05556437}" sibTransId="{6C0515CD-5294-4D94-BA90-C3ABCACD48AE}"/>
    <dgm:cxn modelId="{05747167-CA03-4F94-9F18-DCD54DBC9E87}" srcId="{B8F64262-020B-4430-AF11-9AB1204B89BC}" destId="{537C5CC8-E78F-49FD-836F-9D8053A174A4}" srcOrd="4" destOrd="0" parTransId="{953E55F7-0798-401F-BB65-016DC91AEFC1}" sibTransId="{F0DB2EBC-4623-4FAC-B0C6-91E76C830D43}"/>
    <dgm:cxn modelId="{C9E885D7-24EB-4B7F-99CE-01E146F5D12B}" type="presOf" srcId="{537C5CC8-E78F-49FD-836F-9D8053A174A4}" destId="{8387D5ED-9B33-42A2-BE46-1171105595E7}" srcOrd="0" destOrd="0" presId="urn:microsoft.com/office/officeart/2005/8/layout/default"/>
    <dgm:cxn modelId="{657E5863-9165-4154-A0DE-37C99AF022DF}" type="presOf" srcId="{B8372F29-2C7A-40CB-B7CF-C5555057CBCB}" destId="{04859E29-6DA5-413E-932D-7FAC2F4A1468}" srcOrd="0" destOrd="0" presId="urn:microsoft.com/office/officeart/2005/8/layout/default"/>
    <dgm:cxn modelId="{6E7535B4-14B8-4F8D-99F7-0C1F3D2C7209}" type="presOf" srcId="{A50D665F-18F4-4B74-B395-A9175E132755}" destId="{4DE23209-D1AC-4345-A96C-1EB819324FBF}" srcOrd="0" destOrd="0" presId="urn:microsoft.com/office/officeart/2005/8/layout/default"/>
    <dgm:cxn modelId="{84385139-07C4-4B6D-9387-E4D8197DC888}" type="presOf" srcId="{B8F64262-020B-4430-AF11-9AB1204B89BC}" destId="{ADDBB8C1-C069-40FF-B6AE-4623BD2FFDAD}" srcOrd="0" destOrd="0" presId="urn:microsoft.com/office/officeart/2005/8/layout/default"/>
    <dgm:cxn modelId="{18333F7C-3D9C-43B2-81FF-2F6E3BBED44C}" type="presOf" srcId="{5211596D-4DDA-4456-948A-D267F9EB4657}" destId="{AABE7F8D-D17F-4929-8783-EE4D90D2986D}" srcOrd="0" destOrd="0" presId="urn:microsoft.com/office/officeart/2005/8/layout/default"/>
    <dgm:cxn modelId="{62B42B00-8303-4AA3-9F5C-9322A7FB2DA4}" srcId="{B8F64262-020B-4430-AF11-9AB1204B89BC}" destId="{EFA7F6AA-5422-4A79-BB09-1D5C05833D84}" srcOrd="1" destOrd="0" parTransId="{3C7B3826-6441-4F4E-815E-268D17611553}" sibTransId="{E01B9CAF-701B-4291-9B4D-D2781ECC0AD4}"/>
    <dgm:cxn modelId="{5758DF81-5985-445A-875B-A34B1B239C51}" type="presOf" srcId="{EFA7F6AA-5422-4A79-BB09-1D5C05833D84}" destId="{F04D2835-897E-4E8A-AEA4-B81094E818C9}" srcOrd="0" destOrd="0" presId="urn:microsoft.com/office/officeart/2005/8/layout/default"/>
    <dgm:cxn modelId="{2C4BC8B4-C163-468F-A08F-386D9491014B}" srcId="{B8F64262-020B-4430-AF11-9AB1204B89BC}" destId="{A50D665F-18F4-4B74-B395-A9175E132755}" srcOrd="3" destOrd="0" parTransId="{5CDCB975-34D0-4066-BECE-0C99322ED9D0}" sibTransId="{3D2C9B1E-535C-4C68-8053-DAA263F39EE5}"/>
    <dgm:cxn modelId="{C8BB7BB7-C5D3-4AA2-B2A7-6A674B930918}" type="presOf" srcId="{59970026-87EB-447C-B267-EEA1B9C61D8A}" destId="{F4514886-C84A-4895-B5A9-32985DB8C01C}" srcOrd="0" destOrd="0" presId="urn:microsoft.com/office/officeart/2005/8/layout/default"/>
    <dgm:cxn modelId="{C3004810-03FA-4809-9091-6D16AE660985}" srcId="{B8F64262-020B-4430-AF11-9AB1204B89BC}" destId="{59970026-87EB-447C-B267-EEA1B9C61D8A}" srcOrd="2" destOrd="0" parTransId="{3CBFBB17-51F7-4F82-938D-A6C3E6E66A36}" sibTransId="{609E0539-926F-41A2-866C-883B465F288D}"/>
    <dgm:cxn modelId="{8717AEA5-A2FB-4CA6-8351-C7962CD6973D}" srcId="{B8F64262-020B-4430-AF11-9AB1204B89BC}" destId="{B8372F29-2C7A-40CB-B7CF-C5555057CBCB}" srcOrd="0" destOrd="0" parTransId="{C4BE06F4-9031-4E4F-AD44-DCD9999283DD}" sibTransId="{E7F65994-ED41-4077-B909-13FF77B4F19D}"/>
    <dgm:cxn modelId="{2FC92166-1459-4191-87F0-341DF5059134}" type="presOf" srcId="{86184353-8419-4E5F-84A3-FCF00CE88625}" destId="{1EAC408F-0393-4865-A915-E37DE6DFBAD8}" srcOrd="0" destOrd="0" presId="urn:microsoft.com/office/officeart/2005/8/layout/default"/>
    <dgm:cxn modelId="{55AB9E88-1F7A-4FEA-838F-9D626374CC41}" srcId="{B8F64262-020B-4430-AF11-9AB1204B89BC}" destId="{86184353-8419-4E5F-84A3-FCF00CE88625}" srcOrd="6" destOrd="0" parTransId="{14FC4822-E9A1-48A8-9E79-97A2896F5F11}" sibTransId="{8C623256-0AFA-4002-A18F-29AAF84F63D1}"/>
    <dgm:cxn modelId="{7869AAB6-1606-4FD9-B702-276CE3F1B56D}" type="presParOf" srcId="{ADDBB8C1-C069-40FF-B6AE-4623BD2FFDAD}" destId="{04859E29-6DA5-413E-932D-7FAC2F4A1468}" srcOrd="0" destOrd="0" presId="urn:microsoft.com/office/officeart/2005/8/layout/default"/>
    <dgm:cxn modelId="{3D8E00B6-266E-495C-AD35-40DE267550A4}" type="presParOf" srcId="{ADDBB8C1-C069-40FF-B6AE-4623BD2FFDAD}" destId="{5BD5E5DD-A47B-481F-B272-73C82555A94B}" srcOrd="1" destOrd="0" presId="urn:microsoft.com/office/officeart/2005/8/layout/default"/>
    <dgm:cxn modelId="{6160680A-FD1D-4B6D-B069-66317C783018}" type="presParOf" srcId="{ADDBB8C1-C069-40FF-B6AE-4623BD2FFDAD}" destId="{F04D2835-897E-4E8A-AEA4-B81094E818C9}" srcOrd="2" destOrd="0" presId="urn:microsoft.com/office/officeart/2005/8/layout/default"/>
    <dgm:cxn modelId="{B267EA82-D908-48E8-9B8C-532696BC0206}" type="presParOf" srcId="{ADDBB8C1-C069-40FF-B6AE-4623BD2FFDAD}" destId="{7400D3AD-B347-413C-9FE5-477229307DBC}" srcOrd="3" destOrd="0" presId="urn:microsoft.com/office/officeart/2005/8/layout/default"/>
    <dgm:cxn modelId="{D2F30CCC-F6DB-4963-89C3-2E68F7DFF3B8}" type="presParOf" srcId="{ADDBB8C1-C069-40FF-B6AE-4623BD2FFDAD}" destId="{F4514886-C84A-4895-B5A9-32985DB8C01C}" srcOrd="4" destOrd="0" presId="urn:microsoft.com/office/officeart/2005/8/layout/default"/>
    <dgm:cxn modelId="{87B5C59A-29D9-4CB2-9F78-9D0B1BAD0207}" type="presParOf" srcId="{ADDBB8C1-C069-40FF-B6AE-4623BD2FFDAD}" destId="{A15BA058-7A41-49F0-9BDA-959278400781}" srcOrd="5" destOrd="0" presId="urn:microsoft.com/office/officeart/2005/8/layout/default"/>
    <dgm:cxn modelId="{CB51DB4E-3E0D-4C7F-95D8-A1281A2BDA64}" type="presParOf" srcId="{ADDBB8C1-C069-40FF-B6AE-4623BD2FFDAD}" destId="{4DE23209-D1AC-4345-A96C-1EB819324FBF}" srcOrd="6" destOrd="0" presId="urn:microsoft.com/office/officeart/2005/8/layout/default"/>
    <dgm:cxn modelId="{286B4835-32EA-4460-B8F9-5BC77E66B196}" type="presParOf" srcId="{ADDBB8C1-C069-40FF-B6AE-4623BD2FFDAD}" destId="{AAC55AEF-39DC-4240-922B-CFF86043BF36}" srcOrd="7" destOrd="0" presId="urn:microsoft.com/office/officeart/2005/8/layout/default"/>
    <dgm:cxn modelId="{04B592BA-3A3F-4B49-9911-A945693A3C6F}" type="presParOf" srcId="{ADDBB8C1-C069-40FF-B6AE-4623BD2FFDAD}" destId="{8387D5ED-9B33-42A2-BE46-1171105595E7}" srcOrd="8" destOrd="0" presId="urn:microsoft.com/office/officeart/2005/8/layout/default"/>
    <dgm:cxn modelId="{8EE321D9-3E05-4416-8249-749F2E92E977}" type="presParOf" srcId="{ADDBB8C1-C069-40FF-B6AE-4623BD2FFDAD}" destId="{F60CC4F5-5845-4FA6-8052-4C6FAAE4B729}" srcOrd="9" destOrd="0" presId="urn:microsoft.com/office/officeart/2005/8/layout/default"/>
    <dgm:cxn modelId="{3DC50C78-C2A4-40D6-A039-B24D60FCEB9C}" type="presParOf" srcId="{ADDBB8C1-C069-40FF-B6AE-4623BD2FFDAD}" destId="{AABE7F8D-D17F-4929-8783-EE4D90D2986D}" srcOrd="10" destOrd="0" presId="urn:microsoft.com/office/officeart/2005/8/layout/default"/>
    <dgm:cxn modelId="{CB56F733-D714-4EEF-95A7-27A15BCB8005}" type="presParOf" srcId="{ADDBB8C1-C069-40FF-B6AE-4623BD2FFDAD}" destId="{427BF73F-3844-4ADA-B1F8-683E37DEA0D4}" srcOrd="11" destOrd="0" presId="urn:microsoft.com/office/officeart/2005/8/layout/default"/>
    <dgm:cxn modelId="{A3DF6FC2-3E00-463F-8C8C-32B15F1F1248}" type="presParOf" srcId="{ADDBB8C1-C069-40FF-B6AE-4623BD2FFDAD}" destId="{1EAC408F-0393-4865-A915-E37DE6DFBAD8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B0360DB-7EA0-4A52-96B7-94866811B6F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7E94CA6F-8FA8-4506-B239-F48DAF9D1E4C}">
      <dgm:prSet phldrT="[Text]"/>
      <dgm:spPr/>
      <dgm:t>
        <a:bodyPr/>
        <a:lstStyle/>
        <a:p>
          <a:endParaRPr lang="de-DE" dirty="0"/>
        </a:p>
      </dgm:t>
    </dgm:pt>
    <dgm:pt modelId="{147BA462-7C32-4F68-BAA9-C4CE81A208BA}" type="parTrans" cxnId="{C250E7B7-92E5-4AB7-9193-3209D26E505B}">
      <dgm:prSet/>
      <dgm:spPr/>
      <dgm:t>
        <a:bodyPr/>
        <a:lstStyle/>
        <a:p>
          <a:endParaRPr lang="de-DE"/>
        </a:p>
      </dgm:t>
    </dgm:pt>
    <dgm:pt modelId="{59CFB874-C921-444A-9D44-7C8AB8A57DD8}" type="sibTrans" cxnId="{C250E7B7-92E5-4AB7-9193-3209D26E505B}">
      <dgm:prSet/>
      <dgm:spPr/>
      <dgm:t>
        <a:bodyPr/>
        <a:lstStyle/>
        <a:p>
          <a:endParaRPr lang="de-DE"/>
        </a:p>
      </dgm:t>
    </dgm:pt>
    <dgm:pt modelId="{545A510A-A8D8-466D-AF90-9A32F69F37F5}">
      <dgm:prSet phldrT="[Text]" custT="1"/>
      <dgm:spPr/>
      <dgm:t>
        <a:bodyPr/>
        <a:lstStyle/>
        <a:p>
          <a:r>
            <a:rPr lang="de-DE" sz="2400" b="1" dirty="0"/>
            <a:t>Vor dem Projekt werden Fragebögen für die Eltern mit Angaben zu Allergien verteilt</a:t>
          </a:r>
        </a:p>
      </dgm:t>
    </dgm:pt>
    <dgm:pt modelId="{DF15DEE6-3FA4-4BF4-B272-29B48739F685}" type="parTrans" cxnId="{533E2C3F-7CB3-4245-93E4-74383FD0AD1D}">
      <dgm:prSet/>
      <dgm:spPr/>
      <dgm:t>
        <a:bodyPr/>
        <a:lstStyle/>
        <a:p>
          <a:endParaRPr lang="de-DE"/>
        </a:p>
      </dgm:t>
    </dgm:pt>
    <dgm:pt modelId="{9FA1F93B-A1F7-4CD6-9D72-4C02F6DEFF50}" type="sibTrans" cxnId="{533E2C3F-7CB3-4245-93E4-74383FD0AD1D}">
      <dgm:prSet/>
      <dgm:spPr/>
      <dgm:t>
        <a:bodyPr/>
        <a:lstStyle/>
        <a:p>
          <a:endParaRPr lang="de-DE"/>
        </a:p>
      </dgm:t>
    </dgm:pt>
    <dgm:pt modelId="{B911549C-AC5C-45D8-9493-366A423F4092}">
      <dgm:prSet phldrT="[Text]"/>
      <dgm:spPr/>
      <dgm:t>
        <a:bodyPr/>
        <a:lstStyle/>
        <a:p>
          <a:endParaRPr lang="de-DE" dirty="0"/>
        </a:p>
      </dgm:t>
    </dgm:pt>
    <dgm:pt modelId="{4B6BC311-664B-41A1-85AB-931BFD8CD4BB}" type="parTrans" cxnId="{C2174C84-64DE-4C60-8B58-5757AB49DD47}">
      <dgm:prSet/>
      <dgm:spPr/>
      <dgm:t>
        <a:bodyPr/>
        <a:lstStyle/>
        <a:p>
          <a:endParaRPr lang="de-DE"/>
        </a:p>
      </dgm:t>
    </dgm:pt>
    <dgm:pt modelId="{C610C0A5-69CA-4BE2-B07B-BBD9DE1C3D2C}" type="sibTrans" cxnId="{C2174C84-64DE-4C60-8B58-5757AB49DD47}">
      <dgm:prSet/>
      <dgm:spPr/>
      <dgm:t>
        <a:bodyPr/>
        <a:lstStyle/>
        <a:p>
          <a:endParaRPr lang="de-DE"/>
        </a:p>
      </dgm:t>
    </dgm:pt>
    <dgm:pt modelId="{6A79D672-7A32-4A25-8E63-5A4906DBE3AD}">
      <dgm:prSet phldrT="[Text]" custT="1"/>
      <dgm:spPr/>
      <dgm:t>
        <a:bodyPr/>
        <a:lstStyle/>
        <a:p>
          <a:r>
            <a:rPr lang="de-DE" sz="2400" b="1" dirty="0"/>
            <a:t>Hygienemaßnahmen werden eingehalten (siehe Hygieneplan)</a:t>
          </a:r>
        </a:p>
      </dgm:t>
    </dgm:pt>
    <dgm:pt modelId="{96F0086A-979D-4BAA-AB36-239E5484F277}" type="parTrans" cxnId="{94771AA2-54B3-484D-BAD8-7B222AE7F3AF}">
      <dgm:prSet/>
      <dgm:spPr/>
      <dgm:t>
        <a:bodyPr/>
        <a:lstStyle/>
        <a:p>
          <a:endParaRPr lang="de-DE"/>
        </a:p>
      </dgm:t>
    </dgm:pt>
    <dgm:pt modelId="{CDAE1573-D4E0-41D1-8741-DE38DDCE0129}" type="sibTrans" cxnId="{94771AA2-54B3-484D-BAD8-7B222AE7F3AF}">
      <dgm:prSet/>
      <dgm:spPr/>
      <dgm:t>
        <a:bodyPr/>
        <a:lstStyle/>
        <a:p>
          <a:endParaRPr lang="de-DE"/>
        </a:p>
      </dgm:t>
    </dgm:pt>
    <dgm:pt modelId="{2E055157-C849-4918-8FF7-0CFD5E259264}">
      <dgm:prSet phldrT="[Text]"/>
      <dgm:spPr/>
      <dgm:t>
        <a:bodyPr/>
        <a:lstStyle/>
        <a:p>
          <a:endParaRPr lang="de-DE" dirty="0"/>
        </a:p>
      </dgm:t>
    </dgm:pt>
    <dgm:pt modelId="{E998BD7C-0CB4-40B7-AE4C-54FE093448CC}" type="parTrans" cxnId="{335C08A4-0D13-4DDB-94B6-98AD87A1C0F1}">
      <dgm:prSet/>
      <dgm:spPr/>
      <dgm:t>
        <a:bodyPr/>
        <a:lstStyle/>
        <a:p>
          <a:endParaRPr lang="de-DE"/>
        </a:p>
      </dgm:t>
    </dgm:pt>
    <dgm:pt modelId="{9D0FAF5B-ABB9-40A0-8F27-73AC377A403C}" type="sibTrans" cxnId="{335C08A4-0D13-4DDB-94B6-98AD87A1C0F1}">
      <dgm:prSet/>
      <dgm:spPr/>
      <dgm:t>
        <a:bodyPr/>
        <a:lstStyle/>
        <a:p>
          <a:endParaRPr lang="de-DE"/>
        </a:p>
      </dgm:t>
    </dgm:pt>
    <dgm:pt modelId="{E6962792-9865-4862-AC86-0F3912A43F94}">
      <dgm:prSet phldrT="[Text]" custT="1"/>
      <dgm:spPr/>
      <dgm:t>
        <a:bodyPr/>
        <a:lstStyle/>
        <a:p>
          <a:r>
            <a:rPr lang="de-DE" sz="2400" b="1" spc="0" dirty="0">
              <a:solidFill>
                <a:schemeClr val="tx1"/>
              </a:solidFill>
            </a:rPr>
            <a:t>Sorgen der Eltern werden stets sehr ernst genommen und es wird entsprechend reagiert</a:t>
          </a:r>
        </a:p>
      </dgm:t>
    </dgm:pt>
    <dgm:pt modelId="{553DB243-E10C-4F28-932E-C1407F4019B4}" type="parTrans" cxnId="{AD16B95B-0105-48A2-975A-C55BB8EB4457}">
      <dgm:prSet/>
      <dgm:spPr/>
      <dgm:t>
        <a:bodyPr/>
        <a:lstStyle/>
        <a:p>
          <a:endParaRPr lang="de-DE"/>
        </a:p>
      </dgm:t>
    </dgm:pt>
    <dgm:pt modelId="{CA6EEE68-8FDC-4E09-822D-002C2E68ED8C}" type="sibTrans" cxnId="{AD16B95B-0105-48A2-975A-C55BB8EB4457}">
      <dgm:prSet/>
      <dgm:spPr/>
      <dgm:t>
        <a:bodyPr/>
        <a:lstStyle/>
        <a:p>
          <a:endParaRPr lang="de-DE"/>
        </a:p>
      </dgm:t>
    </dgm:pt>
    <dgm:pt modelId="{B3696180-630E-4883-B98C-9BC20B3BFB15}" type="pres">
      <dgm:prSet presAssocID="{AB0360DB-7EA0-4A52-96B7-94866811B6F4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de-DE"/>
        </a:p>
      </dgm:t>
    </dgm:pt>
    <dgm:pt modelId="{C1EB5166-27CB-49FB-85E0-2729E6D6840A}" type="pres">
      <dgm:prSet presAssocID="{7E94CA6F-8FA8-4506-B239-F48DAF9D1E4C}" presName="thickLine" presStyleLbl="alignNode1" presStyleIdx="0" presStyleCnt="3"/>
      <dgm:spPr/>
    </dgm:pt>
    <dgm:pt modelId="{D22BF096-7660-4C9C-AFA4-068734F3213A}" type="pres">
      <dgm:prSet presAssocID="{7E94CA6F-8FA8-4506-B239-F48DAF9D1E4C}" presName="horz1" presStyleCnt="0"/>
      <dgm:spPr/>
    </dgm:pt>
    <dgm:pt modelId="{6E72D8EB-0BB9-4946-9EC4-2138E2860271}" type="pres">
      <dgm:prSet presAssocID="{7E94CA6F-8FA8-4506-B239-F48DAF9D1E4C}" presName="tx1" presStyleLbl="revTx" presStyleIdx="0" presStyleCnt="6"/>
      <dgm:spPr/>
      <dgm:t>
        <a:bodyPr/>
        <a:lstStyle/>
        <a:p>
          <a:endParaRPr lang="de-DE"/>
        </a:p>
      </dgm:t>
    </dgm:pt>
    <dgm:pt modelId="{53698674-F448-408F-90F8-6DE3AD0008FA}" type="pres">
      <dgm:prSet presAssocID="{7E94CA6F-8FA8-4506-B239-F48DAF9D1E4C}" presName="vert1" presStyleCnt="0"/>
      <dgm:spPr/>
    </dgm:pt>
    <dgm:pt modelId="{CDD7DAE0-B296-4A55-9592-1BCC00CD70BF}" type="pres">
      <dgm:prSet presAssocID="{545A510A-A8D8-466D-AF90-9A32F69F37F5}" presName="vertSpace2a" presStyleCnt="0"/>
      <dgm:spPr/>
    </dgm:pt>
    <dgm:pt modelId="{B7D46544-A141-49FB-9C96-268B78EAD4C5}" type="pres">
      <dgm:prSet presAssocID="{545A510A-A8D8-466D-AF90-9A32F69F37F5}" presName="horz2" presStyleCnt="0"/>
      <dgm:spPr/>
    </dgm:pt>
    <dgm:pt modelId="{959C4A0E-0986-437F-9D02-199C91637E80}" type="pres">
      <dgm:prSet presAssocID="{545A510A-A8D8-466D-AF90-9A32F69F37F5}" presName="horzSpace2" presStyleCnt="0"/>
      <dgm:spPr/>
    </dgm:pt>
    <dgm:pt modelId="{CE6291DF-8176-49B1-86FB-887037585F90}" type="pres">
      <dgm:prSet presAssocID="{545A510A-A8D8-466D-AF90-9A32F69F37F5}" presName="tx2" presStyleLbl="revTx" presStyleIdx="1" presStyleCnt="6"/>
      <dgm:spPr/>
      <dgm:t>
        <a:bodyPr/>
        <a:lstStyle/>
        <a:p>
          <a:endParaRPr lang="de-DE"/>
        </a:p>
      </dgm:t>
    </dgm:pt>
    <dgm:pt modelId="{865D0EB1-3D65-41B0-9DFF-7374EFF423D2}" type="pres">
      <dgm:prSet presAssocID="{545A510A-A8D8-466D-AF90-9A32F69F37F5}" presName="vert2" presStyleCnt="0"/>
      <dgm:spPr/>
    </dgm:pt>
    <dgm:pt modelId="{97864648-BFBA-4A8F-B705-05DEA48AD788}" type="pres">
      <dgm:prSet presAssocID="{545A510A-A8D8-466D-AF90-9A32F69F37F5}" presName="thinLine2b" presStyleLbl="callout" presStyleIdx="0" presStyleCnt="3"/>
      <dgm:spPr/>
    </dgm:pt>
    <dgm:pt modelId="{A34156C0-EF6A-4B25-A955-A4E641FD8215}" type="pres">
      <dgm:prSet presAssocID="{545A510A-A8D8-466D-AF90-9A32F69F37F5}" presName="vertSpace2b" presStyleCnt="0"/>
      <dgm:spPr/>
    </dgm:pt>
    <dgm:pt modelId="{1DC52F25-78E0-4797-B766-8B9027F566E7}" type="pres">
      <dgm:prSet presAssocID="{B911549C-AC5C-45D8-9493-366A423F4092}" presName="thickLine" presStyleLbl="alignNode1" presStyleIdx="1" presStyleCnt="3"/>
      <dgm:spPr/>
    </dgm:pt>
    <dgm:pt modelId="{7E46C106-11D4-440B-8C80-E675B4BD9D4A}" type="pres">
      <dgm:prSet presAssocID="{B911549C-AC5C-45D8-9493-366A423F4092}" presName="horz1" presStyleCnt="0"/>
      <dgm:spPr/>
    </dgm:pt>
    <dgm:pt modelId="{63FE3A10-6508-4D28-B8DA-59BB54D7B3B3}" type="pres">
      <dgm:prSet presAssocID="{B911549C-AC5C-45D8-9493-366A423F4092}" presName="tx1" presStyleLbl="revTx" presStyleIdx="2" presStyleCnt="6"/>
      <dgm:spPr/>
      <dgm:t>
        <a:bodyPr/>
        <a:lstStyle/>
        <a:p>
          <a:endParaRPr lang="de-DE"/>
        </a:p>
      </dgm:t>
    </dgm:pt>
    <dgm:pt modelId="{8646B3BA-CB3B-4F29-B954-7F79F119E265}" type="pres">
      <dgm:prSet presAssocID="{B911549C-AC5C-45D8-9493-366A423F4092}" presName="vert1" presStyleCnt="0"/>
      <dgm:spPr/>
    </dgm:pt>
    <dgm:pt modelId="{132F2978-9208-4531-9FE5-6453829D8999}" type="pres">
      <dgm:prSet presAssocID="{6A79D672-7A32-4A25-8E63-5A4906DBE3AD}" presName="vertSpace2a" presStyleCnt="0"/>
      <dgm:spPr/>
    </dgm:pt>
    <dgm:pt modelId="{36730454-3274-4073-8BF0-956DAC2B7633}" type="pres">
      <dgm:prSet presAssocID="{6A79D672-7A32-4A25-8E63-5A4906DBE3AD}" presName="horz2" presStyleCnt="0"/>
      <dgm:spPr/>
    </dgm:pt>
    <dgm:pt modelId="{0A728319-478C-4A50-9B17-36C1B2682E27}" type="pres">
      <dgm:prSet presAssocID="{6A79D672-7A32-4A25-8E63-5A4906DBE3AD}" presName="horzSpace2" presStyleCnt="0"/>
      <dgm:spPr/>
    </dgm:pt>
    <dgm:pt modelId="{18AE5625-427C-4CCA-AD64-6E4E3195E76C}" type="pres">
      <dgm:prSet presAssocID="{6A79D672-7A32-4A25-8E63-5A4906DBE3AD}" presName="tx2" presStyleLbl="revTx" presStyleIdx="3" presStyleCnt="6"/>
      <dgm:spPr/>
      <dgm:t>
        <a:bodyPr/>
        <a:lstStyle/>
        <a:p>
          <a:endParaRPr lang="de-DE"/>
        </a:p>
      </dgm:t>
    </dgm:pt>
    <dgm:pt modelId="{9E69D7F6-B69D-4087-8F0D-3D904013090A}" type="pres">
      <dgm:prSet presAssocID="{6A79D672-7A32-4A25-8E63-5A4906DBE3AD}" presName="vert2" presStyleCnt="0"/>
      <dgm:spPr/>
    </dgm:pt>
    <dgm:pt modelId="{177D167F-5139-43BE-8BFC-D5754162EBFF}" type="pres">
      <dgm:prSet presAssocID="{6A79D672-7A32-4A25-8E63-5A4906DBE3AD}" presName="thinLine2b" presStyleLbl="callout" presStyleIdx="1" presStyleCnt="3"/>
      <dgm:spPr/>
    </dgm:pt>
    <dgm:pt modelId="{C15E590F-EE7C-486F-997D-DBD5AFAC882A}" type="pres">
      <dgm:prSet presAssocID="{6A79D672-7A32-4A25-8E63-5A4906DBE3AD}" presName="vertSpace2b" presStyleCnt="0"/>
      <dgm:spPr/>
    </dgm:pt>
    <dgm:pt modelId="{9729C820-9FFC-4F92-997E-CE84293BF344}" type="pres">
      <dgm:prSet presAssocID="{2E055157-C849-4918-8FF7-0CFD5E259264}" presName="thickLine" presStyleLbl="alignNode1" presStyleIdx="2" presStyleCnt="3"/>
      <dgm:spPr/>
    </dgm:pt>
    <dgm:pt modelId="{811798DB-F115-4AF3-A50C-36AEF846A92E}" type="pres">
      <dgm:prSet presAssocID="{2E055157-C849-4918-8FF7-0CFD5E259264}" presName="horz1" presStyleCnt="0"/>
      <dgm:spPr/>
    </dgm:pt>
    <dgm:pt modelId="{6B7201A3-B086-434E-A924-3AEE809FC275}" type="pres">
      <dgm:prSet presAssocID="{2E055157-C849-4918-8FF7-0CFD5E259264}" presName="tx1" presStyleLbl="revTx" presStyleIdx="4" presStyleCnt="6"/>
      <dgm:spPr/>
      <dgm:t>
        <a:bodyPr/>
        <a:lstStyle/>
        <a:p>
          <a:endParaRPr lang="de-DE"/>
        </a:p>
      </dgm:t>
    </dgm:pt>
    <dgm:pt modelId="{F4FF8D7B-B7E5-4ACD-BE81-440F3ED82BD1}" type="pres">
      <dgm:prSet presAssocID="{2E055157-C849-4918-8FF7-0CFD5E259264}" presName="vert1" presStyleCnt="0"/>
      <dgm:spPr/>
    </dgm:pt>
    <dgm:pt modelId="{FA63F550-EF53-4A47-969B-958E38DD4697}" type="pres">
      <dgm:prSet presAssocID="{E6962792-9865-4862-AC86-0F3912A43F94}" presName="vertSpace2a" presStyleCnt="0"/>
      <dgm:spPr/>
    </dgm:pt>
    <dgm:pt modelId="{32979D58-1C57-47EC-A59C-FCDD2CD250EA}" type="pres">
      <dgm:prSet presAssocID="{E6962792-9865-4862-AC86-0F3912A43F94}" presName="horz2" presStyleCnt="0"/>
      <dgm:spPr/>
    </dgm:pt>
    <dgm:pt modelId="{1914ADB3-3244-45A8-922F-DF73C9434818}" type="pres">
      <dgm:prSet presAssocID="{E6962792-9865-4862-AC86-0F3912A43F94}" presName="horzSpace2" presStyleCnt="0"/>
      <dgm:spPr/>
    </dgm:pt>
    <dgm:pt modelId="{7F1FE3D3-FD6B-4961-90A5-36871EC193B1}" type="pres">
      <dgm:prSet presAssocID="{E6962792-9865-4862-AC86-0F3912A43F94}" presName="tx2" presStyleLbl="revTx" presStyleIdx="5" presStyleCnt="6"/>
      <dgm:spPr/>
      <dgm:t>
        <a:bodyPr/>
        <a:lstStyle/>
        <a:p>
          <a:endParaRPr lang="de-DE"/>
        </a:p>
      </dgm:t>
    </dgm:pt>
    <dgm:pt modelId="{7D211D63-5502-4979-98BA-46D3648C3639}" type="pres">
      <dgm:prSet presAssocID="{E6962792-9865-4862-AC86-0F3912A43F94}" presName="vert2" presStyleCnt="0"/>
      <dgm:spPr/>
    </dgm:pt>
    <dgm:pt modelId="{86496BD4-5320-4863-B5EE-0C23F3C37C04}" type="pres">
      <dgm:prSet presAssocID="{E6962792-9865-4862-AC86-0F3912A43F94}" presName="thinLine2b" presStyleLbl="callout" presStyleIdx="2" presStyleCnt="3"/>
      <dgm:spPr/>
    </dgm:pt>
    <dgm:pt modelId="{E57A646F-D36A-41D1-91D4-7AB0AE6EFF77}" type="pres">
      <dgm:prSet presAssocID="{E6962792-9865-4862-AC86-0F3912A43F94}" presName="vertSpace2b" presStyleCnt="0"/>
      <dgm:spPr/>
    </dgm:pt>
  </dgm:ptLst>
  <dgm:cxnLst>
    <dgm:cxn modelId="{7BBA2ED2-9D4E-49F1-85ED-A83264722579}" type="presOf" srcId="{AB0360DB-7EA0-4A52-96B7-94866811B6F4}" destId="{B3696180-630E-4883-B98C-9BC20B3BFB15}" srcOrd="0" destOrd="0" presId="urn:microsoft.com/office/officeart/2008/layout/LinedList"/>
    <dgm:cxn modelId="{C74C6B34-3366-4F53-8E8A-2B01A4FFA95B}" type="presOf" srcId="{7E94CA6F-8FA8-4506-B239-F48DAF9D1E4C}" destId="{6E72D8EB-0BB9-4946-9EC4-2138E2860271}" srcOrd="0" destOrd="0" presId="urn:microsoft.com/office/officeart/2008/layout/LinedList"/>
    <dgm:cxn modelId="{C2174C84-64DE-4C60-8B58-5757AB49DD47}" srcId="{AB0360DB-7EA0-4A52-96B7-94866811B6F4}" destId="{B911549C-AC5C-45D8-9493-366A423F4092}" srcOrd="1" destOrd="0" parTransId="{4B6BC311-664B-41A1-85AB-931BFD8CD4BB}" sibTransId="{C610C0A5-69CA-4BE2-B07B-BBD9DE1C3D2C}"/>
    <dgm:cxn modelId="{C250E7B7-92E5-4AB7-9193-3209D26E505B}" srcId="{AB0360DB-7EA0-4A52-96B7-94866811B6F4}" destId="{7E94CA6F-8FA8-4506-B239-F48DAF9D1E4C}" srcOrd="0" destOrd="0" parTransId="{147BA462-7C32-4F68-BAA9-C4CE81A208BA}" sibTransId="{59CFB874-C921-444A-9D44-7C8AB8A57DD8}"/>
    <dgm:cxn modelId="{3ECE5F2B-B1AE-4523-8D67-AA2D6718E72D}" type="presOf" srcId="{6A79D672-7A32-4A25-8E63-5A4906DBE3AD}" destId="{18AE5625-427C-4CCA-AD64-6E4E3195E76C}" srcOrd="0" destOrd="0" presId="urn:microsoft.com/office/officeart/2008/layout/LinedList"/>
    <dgm:cxn modelId="{BC169BE1-C20C-47A1-A5BF-197E4ADFAC22}" type="presOf" srcId="{545A510A-A8D8-466D-AF90-9A32F69F37F5}" destId="{CE6291DF-8176-49B1-86FB-887037585F90}" srcOrd="0" destOrd="0" presId="urn:microsoft.com/office/officeart/2008/layout/LinedList"/>
    <dgm:cxn modelId="{AD16B95B-0105-48A2-975A-C55BB8EB4457}" srcId="{2E055157-C849-4918-8FF7-0CFD5E259264}" destId="{E6962792-9865-4862-AC86-0F3912A43F94}" srcOrd="0" destOrd="0" parTransId="{553DB243-E10C-4F28-932E-C1407F4019B4}" sibTransId="{CA6EEE68-8FDC-4E09-822D-002C2E68ED8C}"/>
    <dgm:cxn modelId="{0CF05A11-7DA4-4F5A-9E74-11ABD303B157}" type="presOf" srcId="{B911549C-AC5C-45D8-9493-366A423F4092}" destId="{63FE3A10-6508-4D28-B8DA-59BB54D7B3B3}" srcOrd="0" destOrd="0" presId="urn:microsoft.com/office/officeart/2008/layout/LinedList"/>
    <dgm:cxn modelId="{5B525401-5851-4941-AE7F-9B5F7960B782}" type="presOf" srcId="{E6962792-9865-4862-AC86-0F3912A43F94}" destId="{7F1FE3D3-FD6B-4961-90A5-36871EC193B1}" srcOrd="0" destOrd="0" presId="urn:microsoft.com/office/officeart/2008/layout/LinedList"/>
    <dgm:cxn modelId="{335C08A4-0D13-4DDB-94B6-98AD87A1C0F1}" srcId="{AB0360DB-7EA0-4A52-96B7-94866811B6F4}" destId="{2E055157-C849-4918-8FF7-0CFD5E259264}" srcOrd="2" destOrd="0" parTransId="{E998BD7C-0CB4-40B7-AE4C-54FE093448CC}" sibTransId="{9D0FAF5B-ABB9-40A0-8F27-73AC377A403C}"/>
    <dgm:cxn modelId="{CFB925AE-4962-4CF9-9170-290028F347B1}" type="presOf" srcId="{2E055157-C849-4918-8FF7-0CFD5E259264}" destId="{6B7201A3-B086-434E-A924-3AEE809FC275}" srcOrd="0" destOrd="0" presId="urn:microsoft.com/office/officeart/2008/layout/LinedList"/>
    <dgm:cxn modelId="{94771AA2-54B3-484D-BAD8-7B222AE7F3AF}" srcId="{B911549C-AC5C-45D8-9493-366A423F4092}" destId="{6A79D672-7A32-4A25-8E63-5A4906DBE3AD}" srcOrd="0" destOrd="0" parTransId="{96F0086A-979D-4BAA-AB36-239E5484F277}" sibTransId="{CDAE1573-D4E0-41D1-8741-DE38DDCE0129}"/>
    <dgm:cxn modelId="{533E2C3F-7CB3-4245-93E4-74383FD0AD1D}" srcId="{7E94CA6F-8FA8-4506-B239-F48DAF9D1E4C}" destId="{545A510A-A8D8-466D-AF90-9A32F69F37F5}" srcOrd="0" destOrd="0" parTransId="{DF15DEE6-3FA4-4BF4-B272-29B48739F685}" sibTransId="{9FA1F93B-A1F7-4CD6-9D72-4C02F6DEFF50}"/>
    <dgm:cxn modelId="{F204D9E2-F0A1-4D1F-AE22-7C3F7E5C8856}" type="presParOf" srcId="{B3696180-630E-4883-B98C-9BC20B3BFB15}" destId="{C1EB5166-27CB-49FB-85E0-2729E6D6840A}" srcOrd="0" destOrd="0" presId="urn:microsoft.com/office/officeart/2008/layout/LinedList"/>
    <dgm:cxn modelId="{12660F05-B98E-4C16-9D9E-631D91BF9A8F}" type="presParOf" srcId="{B3696180-630E-4883-B98C-9BC20B3BFB15}" destId="{D22BF096-7660-4C9C-AFA4-068734F3213A}" srcOrd="1" destOrd="0" presId="urn:microsoft.com/office/officeart/2008/layout/LinedList"/>
    <dgm:cxn modelId="{D4C6644C-7C14-475E-9BAE-0A68A3DD90BB}" type="presParOf" srcId="{D22BF096-7660-4C9C-AFA4-068734F3213A}" destId="{6E72D8EB-0BB9-4946-9EC4-2138E2860271}" srcOrd="0" destOrd="0" presId="urn:microsoft.com/office/officeart/2008/layout/LinedList"/>
    <dgm:cxn modelId="{79425CB8-5C43-41D5-B96E-C23DA392DF4D}" type="presParOf" srcId="{D22BF096-7660-4C9C-AFA4-068734F3213A}" destId="{53698674-F448-408F-90F8-6DE3AD0008FA}" srcOrd="1" destOrd="0" presId="urn:microsoft.com/office/officeart/2008/layout/LinedList"/>
    <dgm:cxn modelId="{D11415F2-4DA8-4ABC-B6E2-82FEB1EB8CEB}" type="presParOf" srcId="{53698674-F448-408F-90F8-6DE3AD0008FA}" destId="{CDD7DAE0-B296-4A55-9592-1BCC00CD70BF}" srcOrd="0" destOrd="0" presId="urn:microsoft.com/office/officeart/2008/layout/LinedList"/>
    <dgm:cxn modelId="{C2B4A1C0-7CB5-4482-9A3E-5782E90601F9}" type="presParOf" srcId="{53698674-F448-408F-90F8-6DE3AD0008FA}" destId="{B7D46544-A141-49FB-9C96-268B78EAD4C5}" srcOrd="1" destOrd="0" presId="urn:microsoft.com/office/officeart/2008/layout/LinedList"/>
    <dgm:cxn modelId="{8F852C25-C4E8-435C-9E94-E09571B3BB4A}" type="presParOf" srcId="{B7D46544-A141-49FB-9C96-268B78EAD4C5}" destId="{959C4A0E-0986-437F-9D02-199C91637E80}" srcOrd="0" destOrd="0" presId="urn:microsoft.com/office/officeart/2008/layout/LinedList"/>
    <dgm:cxn modelId="{ADDAA58A-60C8-4F96-9FD3-924313E00993}" type="presParOf" srcId="{B7D46544-A141-49FB-9C96-268B78EAD4C5}" destId="{CE6291DF-8176-49B1-86FB-887037585F90}" srcOrd="1" destOrd="0" presId="urn:microsoft.com/office/officeart/2008/layout/LinedList"/>
    <dgm:cxn modelId="{6B3EB2B6-CBA2-4C8C-B713-2715B7ACF029}" type="presParOf" srcId="{B7D46544-A141-49FB-9C96-268B78EAD4C5}" destId="{865D0EB1-3D65-41B0-9DFF-7374EFF423D2}" srcOrd="2" destOrd="0" presId="urn:microsoft.com/office/officeart/2008/layout/LinedList"/>
    <dgm:cxn modelId="{371F2254-76B2-4CC3-9B4F-8BA4F80560C6}" type="presParOf" srcId="{53698674-F448-408F-90F8-6DE3AD0008FA}" destId="{97864648-BFBA-4A8F-B705-05DEA48AD788}" srcOrd="2" destOrd="0" presId="urn:microsoft.com/office/officeart/2008/layout/LinedList"/>
    <dgm:cxn modelId="{2506E6DC-15A6-4F91-ACBD-EB3A06B88E5D}" type="presParOf" srcId="{53698674-F448-408F-90F8-6DE3AD0008FA}" destId="{A34156C0-EF6A-4B25-A955-A4E641FD8215}" srcOrd="3" destOrd="0" presId="urn:microsoft.com/office/officeart/2008/layout/LinedList"/>
    <dgm:cxn modelId="{DF9B307B-B515-43E0-97B3-65EFE0155988}" type="presParOf" srcId="{B3696180-630E-4883-B98C-9BC20B3BFB15}" destId="{1DC52F25-78E0-4797-B766-8B9027F566E7}" srcOrd="2" destOrd="0" presId="urn:microsoft.com/office/officeart/2008/layout/LinedList"/>
    <dgm:cxn modelId="{3E410698-98C7-4FF6-A38F-3077CCE6F540}" type="presParOf" srcId="{B3696180-630E-4883-B98C-9BC20B3BFB15}" destId="{7E46C106-11D4-440B-8C80-E675B4BD9D4A}" srcOrd="3" destOrd="0" presId="urn:microsoft.com/office/officeart/2008/layout/LinedList"/>
    <dgm:cxn modelId="{190DC9DC-7FF4-46B8-BFAB-7AD550FA5E97}" type="presParOf" srcId="{7E46C106-11D4-440B-8C80-E675B4BD9D4A}" destId="{63FE3A10-6508-4D28-B8DA-59BB54D7B3B3}" srcOrd="0" destOrd="0" presId="urn:microsoft.com/office/officeart/2008/layout/LinedList"/>
    <dgm:cxn modelId="{53A2C5FC-BD93-491B-BE0B-CBDBFCF14BCD}" type="presParOf" srcId="{7E46C106-11D4-440B-8C80-E675B4BD9D4A}" destId="{8646B3BA-CB3B-4F29-B954-7F79F119E265}" srcOrd="1" destOrd="0" presId="urn:microsoft.com/office/officeart/2008/layout/LinedList"/>
    <dgm:cxn modelId="{813156BA-50FA-4E47-87B7-5144C13FC719}" type="presParOf" srcId="{8646B3BA-CB3B-4F29-B954-7F79F119E265}" destId="{132F2978-9208-4531-9FE5-6453829D8999}" srcOrd="0" destOrd="0" presId="urn:microsoft.com/office/officeart/2008/layout/LinedList"/>
    <dgm:cxn modelId="{35064811-A432-4737-8BD7-E7C08A188E87}" type="presParOf" srcId="{8646B3BA-CB3B-4F29-B954-7F79F119E265}" destId="{36730454-3274-4073-8BF0-956DAC2B7633}" srcOrd="1" destOrd="0" presId="urn:microsoft.com/office/officeart/2008/layout/LinedList"/>
    <dgm:cxn modelId="{5FA42F9A-74F6-48C8-A287-DDD09500147D}" type="presParOf" srcId="{36730454-3274-4073-8BF0-956DAC2B7633}" destId="{0A728319-478C-4A50-9B17-36C1B2682E27}" srcOrd="0" destOrd="0" presId="urn:microsoft.com/office/officeart/2008/layout/LinedList"/>
    <dgm:cxn modelId="{A5305EA1-DD11-4D17-B47C-9686432F5A8E}" type="presParOf" srcId="{36730454-3274-4073-8BF0-956DAC2B7633}" destId="{18AE5625-427C-4CCA-AD64-6E4E3195E76C}" srcOrd="1" destOrd="0" presId="urn:microsoft.com/office/officeart/2008/layout/LinedList"/>
    <dgm:cxn modelId="{7F498D14-BC18-4A19-BF93-2295B7973165}" type="presParOf" srcId="{36730454-3274-4073-8BF0-956DAC2B7633}" destId="{9E69D7F6-B69D-4087-8F0D-3D904013090A}" srcOrd="2" destOrd="0" presId="urn:microsoft.com/office/officeart/2008/layout/LinedList"/>
    <dgm:cxn modelId="{E38ED203-4565-456E-8ECA-531C6AB1C09B}" type="presParOf" srcId="{8646B3BA-CB3B-4F29-B954-7F79F119E265}" destId="{177D167F-5139-43BE-8BFC-D5754162EBFF}" srcOrd="2" destOrd="0" presId="urn:microsoft.com/office/officeart/2008/layout/LinedList"/>
    <dgm:cxn modelId="{DB847931-6057-495B-9A9D-2762B35E6072}" type="presParOf" srcId="{8646B3BA-CB3B-4F29-B954-7F79F119E265}" destId="{C15E590F-EE7C-486F-997D-DBD5AFAC882A}" srcOrd="3" destOrd="0" presId="urn:microsoft.com/office/officeart/2008/layout/LinedList"/>
    <dgm:cxn modelId="{7FB83B64-1C60-4B02-9DF3-1956729B1CB4}" type="presParOf" srcId="{B3696180-630E-4883-B98C-9BC20B3BFB15}" destId="{9729C820-9FFC-4F92-997E-CE84293BF344}" srcOrd="4" destOrd="0" presId="urn:microsoft.com/office/officeart/2008/layout/LinedList"/>
    <dgm:cxn modelId="{22BC04B9-13A3-42D7-9435-994BB239FA3E}" type="presParOf" srcId="{B3696180-630E-4883-B98C-9BC20B3BFB15}" destId="{811798DB-F115-4AF3-A50C-36AEF846A92E}" srcOrd="5" destOrd="0" presId="urn:microsoft.com/office/officeart/2008/layout/LinedList"/>
    <dgm:cxn modelId="{09B07C30-EEF5-4600-A47E-AC4CEC425360}" type="presParOf" srcId="{811798DB-F115-4AF3-A50C-36AEF846A92E}" destId="{6B7201A3-B086-434E-A924-3AEE809FC275}" srcOrd="0" destOrd="0" presId="urn:microsoft.com/office/officeart/2008/layout/LinedList"/>
    <dgm:cxn modelId="{B4B27E97-F556-4472-A1EA-16FD75C94A5B}" type="presParOf" srcId="{811798DB-F115-4AF3-A50C-36AEF846A92E}" destId="{F4FF8D7B-B7E5-4ACD-BE81-440F3ED82BD1}" srcOrd="1" destOrd="0" presId="urn:microsoft.com/office/officeart/2008/layout/LinedList"/>
    <dgm:cxn modelId="{D98D7070-E1F2-4C90-93E4-019A21ECBFCB}" type="presParOf" srcId="{F4FF8D7B-B7E5-4ACD-BE81-440F3ED82BD1}" destId="{FA63F550-EF53-4A47-969B-958E38DD4697}" srcOrd="0" destOrd="0" presId="urn:microsoft.com/office/officeart/2008/layout/LinedList"/>
    <dgm:cxn modelId="{DE4B3423-A36A-4EDD-82B3-7E91B593AD01}" type="presParOf" srcId="{F4FF8D7B-B7E5-4ACD-BE81-440F3ED82BD1}" destId="{32979D58-1C57-47EC-A59C-FCDD2CD250EA}" srcOrd="1" destOrd="0" presId="urn:microsoft.com/office/officeart/2008/layout/LinedList"/>
    <dgm:cxn modelId="{99105892-4B4B-4002-9500-4F64785C5DDA}" type="presParOf" srcId="{32979D58-1C57-47EC-A59C-FCDD2CD250EA}" destId="{1914ADB3-3244-45A8-922F-DF73C9434818}" srcOrd="0" destOrd="0" presId="urn:microsoft.com/office/officeart/2008/layout/LinedList"/>
    <dgm:cxn modelId="{AF244937-DFA4-4E01-8A75-D589DBAB71C9}" type="presParOf" srcId="{32979D58-1C57-47EC-A59C-FCDD2CD250EA}" destId="{7F1FE3D3-FD6B-4961-90A5-36871EC193B1}" srcOrd="1" destOrd="0" presId="urn:microsoft.com/office/officeart/2008/layout/LinedList"/>
    <dgm:cxn modelId="{13DEC5E7-DF04-4ECB-8AE3-384A3B4DB1B0}" type="presParOf" srcId="{32979D58-1C57-47EC-A59C-FCDD2CD250EA}" destId="{7D211D63-5502-4979-98BA-46D3648C3639}" srcOrd="2" destOrd="0" presId="urn:microsoft.com/office/officeart/2008/layout/LinedList"/>
    <dgm:cxn modelId="{7C58C4F3-576A-4BE7-8B81-1E28D5494C18}" type="presParOf" srcId="{F4FF8D7B-B7E5-4ACD-BE81-440F3ED82BD1}" destId="{86496BD4-5320-4863-B5EE-0C23F3C37C04}" srcOrd="2" destOrd="0" presId="urn:microsoft.com/office/officeart/2008/layout/LinedList"/>
    <dgm:cxn modelId="{8A78AD6E-0A8A-4D0B-A0CB-24B3DC97F254}" type="presParOf" srcId="{F4FF8D7B-B7E5-4ACD-BE81-440F3ED82BD1}" destId="{E57A646F-D36A-41D1-91D4-7AB0AE6EFF77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B0360DB-7EA0-4A52-96B7-94866811B6F4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7E94CA6F-8FA8-4506-B239-F48DAF9D1E4C}">
      <dgm:prSet phldrT="[Text]"/>
      <dgm:spPr/>
      <dgm:t>
        <a:bodyPr/>
        <a:lstStyle/>
        <a:p>
          <a:endParaRPr lang="de-DE" dirty="0"/>
        </a:p>
      </dgm:t>
    </dgm:pt>
    <dgm:pt modelId="{147BA462-7C32-4F68-BAA9-C4CE81A208BA}" type="parTrans" cxnId="{C250E7B7-92E5-4AB7-9193-3209D26E505B}">
      <dgm:prSet/>
      <dgm:spPr/>
      <dgm:t>
        <a:bodyPr/>
        <a:lstStyle/>
        <a:p>
          <a:endParaRPr lang="de-DE"/>
        </a:p>
      </dgm:t>
    </dgm:pt>
    <dgm:pt modelId="{59CFB874-C921-444A-9D44-7C8AB8A57DD8}" type="sibTrans" cxnId="{C250E7B7-92E5-4AB7-9193-3209D26E505B}">
      <dgm:prSet/>
      <dgm:spPr/>
      <dgm:t>
        <a:bodyPr/>
        <a:lstStyle/>
        <a:p>
          <a:endParaRPr lang="de-DE"/>
        </a:p>
      </dgm:t>
    </dgm:pt>
    <dgm:pt modelId="{545A510A-A8D8-466D-AF90-9A32F69F37F5}">
      <dgm:prSet phldrT="[Text]" custT="1"/>
      <dgm:spPr/>
      <dgm:t>
        <a:bodyPr/>
        <a:lstStyle/>
        <a:p>
          <a:r>
            <a:rPr lang="de-DE" sz="2300" b="1" dirty="0"/>
            <a:t>Vor dem Projekt werden Fragebögen für die Eltern verteilt mit Angaben zu Ängsten</a:t>
          </a:r>
        </a:p>
      </dgm:t>
    </dgm:pt>
    <dgm:pt modelId="{DF15DEE6-3FA4-4BF4-B272-29B48739F685}" type="parTrans" cxnId="{533E2C3F-7CB3-4245-93E4-74383FD0AD1D}">
      <dgm:prSet/>
      <dgm:spPr/>
      <dgm:t>
        <a:bodyPr/>
        <a:lstStyle/>
        <a:p>
          <a:endParaRPr lang="de-DE"/>
        </a:p>
      </dgm:t>
    </dgm:pt>
    <dgm:pt modelId="{9FA1F93B-A1F7-4CD6-9D72-4C02F6DEFF50}" type="sibTrans" cxnId="{533E2C3F-7CB3-4245-93E4-74383FD0AD1D}">
      <dgm:prSet/>
      <dgm:spPr/>
      <dgm:t>
        <a:bodyPr/>
        <a:lstStyle/>
        <a:p>
          <a:endParaRPr lang="de-DE"/>
        </a:p>
      </dgm:t>
    </dgm:pt>
    <dgm:pt modelId="{B911549C-AC5C-45D8-9493-366A423F4092}">
      <dgm:prSet phldrT="[Text]"/>
      <dgm:spPr/>
      <dgm:t>
        <a:bodyPr/>
        <a:lstStyle/>
        <a:p>
          <a:endParaRPr lang="de-DE" dirty="0"/>
        </a:p>
      </dgm:t>
    </dgm:pt>
    <dgm:pt modelId="{4B6BC311-664B-41A1-85AB-931BFD8CD4BB}" type="parTrans" cxnId="{C2174C84-64DE-4C60-8B58-5757AB49DD47}">
      <dgm:prSet/>
      <dgm:spPr/>
      <dgm:t>
        <a:bodyPr/>
        <a:lstStyle/>
        <a:p>
          <a:endParaRPr lang="de-DE"/>
        </a:p>
      </dgm:t>
    </dgm:pt>
    <dgm:pt modelId="{C610C0A5-69CA-4BE2-B07B-BBD9DE1C3D2C}" type="sibTrans" cxnId="{C2174C84-64DE-4C60-8B58-5757AB49DD47}">
      <dgm:prSet/>
      <dgm:spPr/>
      <dgm:t>
        <a:bodyPr/>
        <a:lstStyle/>
        <a:p>
          <a:endParaRPr lang="de-DE"/>
        </a:p>
      </dgm:t>
    </dgm:pt>
    <dgm:pt modelId="{6A79D672-7A32-4A25-8E63-5A4906DBE3AD}">
      <dgm:prSet phldrT="[Text]" custT="1"/>
      <dgm:spPr/>
      <dgm:t>
        <a:bodyPr/>
        <a:lstStyle/>
        <a:p>
          <a:r>
            <a:rPr lang="de-DE" sz="2400" b="1" dirty="0"/>
            <a:t>Sorgen der Eltern werden stets sehr ernst genommen und es wird entsprechend reagiert</a:t>
          </a:r>
        </a:p>
      </dgm:t>
    </dgm:pt>
    <dgm:pt modelId="{96F0086A-979D-4BAA-AB36-239E5484F277}" type="parTrans" cxnId="{94771AA2-54B3-484D-BAD8-7B222AE7F3AF}">
      <dgm:prSet/>
      <dgm:spPr/>
      <dgm:t>
        <a:bodyPr/>
        <a:lstStyle/>
        <a:p>
          <a:endParaRPr lang="de-DE"/>
        </a:p>
      </dgm:t>
    </dgm:pt>
    <dgm:pt modelId="{CDAE1573-D4E0-41D1-8741-DE38DDCE0129}" type="sibTrans" cxnId="{94771AA2-54B3-484D-BAD8-7B222AE7F3AF}">
      <dgm:prSet/>
      <dgm:spPr/>
      <dgm:t>
        <a:bodyPr/>
        <a:lstStyle/>
        <a:p>
          <a:endParaRPr lang="de-DE"/>
        </a:p>
      </dgm:t>
    </dgm:pt>
    <dgm:pt modelId="{2E055157-C849-4918-8FF7-0CFD5E259264}">
      <dgm:prSet phldrT="[Text]"/>
      <dgm:spPr/>
      <dgm:t>
        <a:bodyPr/>
        <a:lstStyle/>
        <a:p>
          <a:endParaRPr lang="de-DE" dirty="0"/>
        </a:p>
      </dgm:t>
    </dgm:pt>
    <dgm:pt modelId="{E998BD7C-0CB4-40B7-AE4C-54FE093448CC}" type="parTrans" cxnId="{335C08A4-0D13-4DDB-94B6-98AD87A1C0F1}">
      <dgm:prSet/>
      <dgm:spPr/>
      <dgm:t>
        <a:bodyPr/>
        <a:lstStyle/>
        <a:p>
          <a:endParaRPr lang="de-DE"/>
        </a:p>
      </dgm:t>
    </dgm:pt>
    <dgm:pt modelId="{9D0FAF5B-ABB9-40A0-8F27-73AC377A403C}" type="sibTrans" cxnId="{335C08A4-0D13-4DDB-94B6-98AD87A1C0F1}">
      <dgm:prSet/>
      <dgm:spPr/>
      <dgm:t>
        <a:bodyPr/>
        <a:lstStyle/>
        <a:p>
          <a:endParaRPr lang="de-DE"/>
        </a:p>
      </dgm:t>
    </dgm:pt>
    <dgm:pt modelId="{E6962792-9865-4862-AC86-0F3912A43F94}">
      <dgm:prSet phldrT="[Text]" custT="1"/>
      <dgm:spPr/>
      <dgm:t>
        <a:bodyPr/>
        <a:lstStyle/>
        <a:p>
          <a:r>
            <a:rPr lang="de-DE" sz="2000" b="1" dirty="0"/>
            <a:t>Eltern eines ängstlichen Kindes können zu einem Gespräch gebeten werden, um auch die hervorragenden Möglichkeiten des Projekts zu schildern</a:t>
          </a:r>
        </a:p>
      </dgm:t>
    </dgm:pt>
    <dgm:pt modelId="{553DB243-E10C-4F28-932E-C1407F4019B4}" type="parTrans" cxnId="{AD16B95B-0105-48A2-975A-C55BB8EB4457}">
      <dgm:prSet/>
      <dgm:spPr/>
      <dgm:t>
        <a:bodyPr/>
        <a:lstStyle/>
        <a:p>
          <a:endParaRPr lang="de-DE"/>
        </a:p>
      </dgm:t>
    </dgm:pt>
    <dgm:pt modelId="{CA6EEE68-8FDC-4E09-822D-002C2E68ED8C}" type="sibTrans" cxnId="{AD16B95B-0105-48A2-975A-C55BB8EB4457}">
      <dgm:prSet/>
      <dgm:spPr/>
      <dgm:t>
        <a:bodyPr/>
        <a:lstStyle/>
        <a:p>
          <a:endParaRPr lang="de-DE"/>
        </a:p>
      </dgm:t>
    </dgm:pt>
    <dgm:pt modelId="{B3696180-630E-4883-B98C-9BC20B3BFB15}" type="pres">
      <dgm:prSet presAssocID="{AB0360DB-7EA0-4A52-96B7-94866811B6F4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de-DE"/>
        </a:p>
      </dgm:t>
    </dgm:pt>
    <dgm:pt modelId="{C1EB5166-27CB-49FB-85E0-2729E6D6840A}" type="pres">
      <dgm:prSet presAssocID="{7E94CA6F-8FA8-4506-B239-F48DAF9D1E4C}" presName="thickLine" presStyleLbl="alignNode1" presStyleIdx="0" presStyleCnt="3"/>
      <dgm:spPr/>
    </dgm:pt>
    <dgm:pt modelId="{D22BF096-7660-4C9C-AFA4-068734F3213A}" type="pres">
      <dgm:prSet presAssocID="{7E94CA6F-8FA8-4506-B239-F48DAF9D1E4C}" presName="horz1" presStyleCnt="0"/>
      <dgm:spPr/>
    </dgm:pt>
    <dgm:pt modelId="{6E72D8EB-0BB9-4946-9EC4-2138E2860271}" type="pres">
      <dgm:prSet presAssocID="{7E94CA6F-8FA8-4506-B239-F48DAF9D1E4C}" presName="tx1" presStyleLbl="revTx" presStyleIdx="0" presStyleCnt="6"/>
      <dgm:spPr/>
      <dgm:t>
        <a:bodyPr/>
        <a:lstStyle/>
        <a:p>
          <a:endParaRPr lang="de-DE"/>
        </a:p>
      </dgm:t>
    </dgm:pt>
    <dgm:pt modelId="{53698674-F448-408F-90F8-6DE3AD0008FA}" type="pres">
      <dgm:prSet presAssocID="{7E94CA6F-8FA8-4506-B239-F48DAF9D1E4C}" presName="vert1" presStyleCnt="0"/>
      <dgm:spPr/>
    </dgm:pt>
    <dgm:pt modelId="{CDD7DAE0-B296-4A55-9592-1BCC00CD70BF}" type="pres">
      <dgm:prSet presAssocID="{545A510A-A8D8-466D-AF90-9A32F69F37F5}" presName="vertSpace2a" presStyleCnt="0"/>
      <dgm:spPr/>
    </dgm:pt>
    <dgm:pt modelId="{B7D46544-A141-49FB-9C96-268B78EAD4C5}" type="pres">
      <dgm:prSet presAssocID="{545A510A-A8D8-466D-AF90-9A32F69F37F5}" presName="horz2" presStyleCnt="0"/>
      <dgm:spPr/>
    </dgm:pt>
    <dgm:pt modelId="{959C4A0E-0986-437F-9D02-199C91637E80}" type="pres">
      <dgm:prSet presAssocID="{545A510A-A8D8-466D-AF90-9A32F69F37F5}" presName="horzSpace2" presStyleCnt="0"/>
      <dgm:spPr/>
    </dgm:pt>
    <dgm:pt modelId="{CE6291DF-8176-49B1-86FB-887037585F90}" type="pres">
      <dgm:prSet presAssocID="{545A510A-A8D8-466D-AF90-9A32F69F37F5}" presName="tx2" presStyleLbl="revTx" presStyleIdx="1" presStyleCnt="6" custScaleX="113058"/>
      <dgm:spPr/>
      <dgm:t>
        <a:bodyPr/>
        <a:lstStyle/>
        <a:p>
          <a:endParaRPr lang="de-DE"/>
        </a:p>
      </dgm:t>
    </dgm:pt>
    <dgm:pt modelId="{865D0EB1-3D65-41B0-9DFF-7374EFF423D2}" type="pres">
      <dgm:prSet presAssocID="{545A510A-A8D8-466D-AF90-9A32F69F37F5}" presName="vert2" presStyleCnt="0"/>
      <dgm:spPr/>
    </dgm:pt>
    <dgm:pt modelId="{97864648-BFBA-4A8F-B705-05DEA48AD788}" type="pres">
      <dgm:prSet presAssocID="{545A510A-A8D8-466D-AF90-9A32F69F37F5}" presName="thinLine2b" presStyleLbl="callout" presStyleIdx="0" presStyleCnt="3"/>
      <dgm:spPr/>
    </dgm:pt>
    <dgm:pt modelId="{A34156C0-EF6A-4B25-A955-A4E641FD8215}" type="pres">
      <dgm:prSet presAssocID="{545A510A-A8D8-466D-AF90-9A32F69F37F5}" presName="vertSpace2b" presStyleCnt="0"/>
      <dgm:spPr/>
    </dgm:pt>
    <dgm:pt modelId="{1DC52F25-78E0-4797-B766-8B9027F566E7}" type="pres">
      <dgm:prSet presAssocID="{B911549C-AC5C-45D8-9493-366A423F4092}" presName="thickLine" presStyleLbl="alignNode1" presStyleIdx="1" presStyleCnt="3"/>
      <dgm:spPr/>
    </dgm:pt>
    <dgm:pt modelId="{7E46C106-11D4-440B-8C80-E675B4BD9D4A}" type="pres">
      <dgm:prSet presAssocID="{B911549C-AC5C-45D8-9493-366A423F4092}" presName="horz1" presStyleCnt="0"/>
      <dgm:spPr/>
    </dgm:pt>
    <dgm:pt modelId="{63FE3A10-6508-4D28-B8DA-59BB54D7B3B3}" type="pres">
      <dgm:prSet presAssocID="{B911549C-AC5C-45D8-9493-366A423F4092}" presName="tx1" presStyleLbl="revTx" presStyleIdx="2" presStyleCnt="6"/>
      <dgm:spPr/>
      <dgm:t>
        <a:bodyPr/>
        <a:lstStyle/>
        <a:p>
          <a:endParaRPr lang="de-DE"/>
        </a:p>
      </dgm:t>
    </dgm:pt>
    <dgm:pt modelId="{8646B3BA-CB3B-4F29-B954-7F79F119E265}" type="pres">
      <dgm:prSet presAssocID="{B911549C-AC5C-45D8-9493-366A423F4092}" presName="vert1" presStyleCnt="0"/>
      <dgm:spPr/>
    </dgm:pt>
    <dgm:pt modelId="{132F2978-9208-4531-9FE5-6453829D8999}" type="pres">
      <dgm:prSet presAssocID="{6A79D672-7A32-4A25-8E63-5A4906DBE3AD}" presName="vertSpace2a" presStyleCnt="0"/>
      <dgm:spPr/>
    </dgm:pt>
    <dgm:pt modelId="{36730454-3274-4073-8BF0-956DAC2B7633}" type="pres">
      <dgm:prSet presAssocID="{6A79D672-7A32-4A25-8E63-5A4906DBE3AD}" presName="horz2" presStyleCnt="0"/>
      <dgm:spPr/>
    </dgm:pt>
    <dgm:pt modelId="{0A728319-478C-4A50-9B17-36C1B2682E27}" type="pres">
      <dgm:prSet presAssocID="{6A79D672-7A32-4A25-8E63-5A4906DBE3AD}" presName="horzSpace2" presStyleCnt="0"/>
      <dgm:spPr/>
    </dgm:pt>
    <dgm:pt modelId="{18AE5625-427C-4CCA-AD64-6E4E3195E76C}" type="pres">
      <dgm:prSet presAssocID="{6A79D672-7A32-4A25-8E63-5A4906DBE3AD}" presName="tx2" presStyleLbl="revTx" presStyleIdx="3" presStyleCnt="6" custScaleX="112708"/>
      <dgm:spPr/>
      <dgm:t>
        <a:bodyPr/>
        <a:lstStyle/>
        <a:p>
          <a:endParaRPr lang="de-DE"/>
        </a:p>
      </dgm:t>
    </dgm:pt>
    <dgm:pt modelId="{9E69D7F6-B69D-4087-8F0D-3D904013090A}" type="pres">
      <dgm:prSet presAssocID="{6A79D672-7A32-4A25-8E63-5A4906DBE3AD}" presName="vert2" presStyleCnt="0"/>
      <dgm:spPr/>
    </dgm:pt>
    <dgm:pt modelId="{177D167F-5139-43BE-8BFC-D5754162EBFF}" type="pres">
      <dgm:prSet presAssocID="{6A79D672-7A32-4A25-8E63-5A4906DBE3AD}" presName="thinLine2b" presStyleLbl="callout" presStyleIdx="1" presStyleCnt="3"/>
      <dgm:spPr/>
    </dgm:pt>
    <dgm:pt modelId="{C15E590F-EE7C-486F-997D-DBD5AFAC882A}" type="pres">
      <dgm:prSet presAssocID="{6A79D672-7A32-4A25-8E63-5A4906DBE3AD}" presName="vertSpace2b" presStyleCnt="0"/>
      <dgm:spPr/>
    </dgm:pt>
    <dgm:pt modelId="{9729C820-9FFC-4F92-997E-CE84293BF344}" type="pres">
      <dgm:prSet presAssocID="{2E055157-C849-4918-8FF7-0CFD5E259264}" presName="thickLine" presStyleLbl="alignNode1" presStyleIdx="2" presStyleCnt="3"/>
      <dgm:spPr/>
    </dgm:pt>
    <dgm:pt modelId="{811798DB-F115-4AF3-A50C-36AEF846A92E}" type="pres">
      <dgm:prSet presAssocID="{2E055157-C849-4918-8FF7-0CFD5E259264}" presName="horz1" presStyleCnt="0"/>
      <dgm:spPr/>
    </dgm:pt>
    <dgm:pt modelId="{6B7201A3-B086-434E-A924-3AEE809FC275}" type="pres">
      <dgm:prSet presAssocID="{2E055157-C849-4918-8FF7-0CFD5E259264}" presName="tx1" presStyleLbl="revTx" presStyleIdx="4" presStyleCnt="6"/>
      <dgm:spPr/>
      <dgm:t>
        <a:bodyPr/>
        <a:lstStyle/>
        <a:p>
          <a:endParaRPr lang="de-DE"/>
        </a:p>
      </dgm:t>
    </dgm:pt>
    <dgm:pt modelId="{F4FF8D7B-B7E5-4ACD-BE81-440F3ED82BD1}" type="pres">
      <dgm:prSet presAssocID="{2E055157-C849-4918-8FF7-0CFD5E259264}" presName="vert1" presStyleCnt="0"/>
      <dgm:spPr/>
    </dgm:pt>
    <dgm:pt modelId="{FA63F550-EF53-4A47-969B-958E38DD4697}" type="pres">
      <dgm:prSet presAssocID="{E6962792-9865-4862-AC86-0F3912A43F94}" presName="vertSpace2a" presStyleCnt="0"/>
      <dgm:spPr/>
    </dgm:pt>
    <dgm:pt modelId="{32979D58-1C57-47EC-A59C-FCDD2CD250EA}" type="pres">
      <dgm:prSet presAssocID="{E6962792-9865-4862-AC86-0F3912A43F94}" presName="horz2" presStyleCnt="0"/>
      <dgm:spPr/>
    </dgm:pt>
    <dgm:pt modelId="{1914ADB3-3244-45A8-922F-DF73C9434818}" type="pres">
      <dgm:prSet presAssocID="{E6962792-9865-4862-AC86-0F3912A43F94}" presName="horzSpace2" presStyleCnt="0"/>
      <dgm:spPr/>
    </dgm:pt>
    <dgm:pt modelId="{7F1FE3D3-FD6B-4961-90A5-36871EC193B1}" type="pres">
      <dgm:prSet presAssocID="{E6962792-9865-4862-AC86-0F3912A43F94}" presName="tx2" presStyleLbl="revTx" presStyleIdx="5" presStyleCnt="6" custScaleX="120417"/>
      <dgm:spPr/>
      <dgm:t>
        <a:bodyPr/>
        <a:lstStyle/>
        <a:p>
          <a:endParaRPr lang="de-DE"/>
        </a:p>
      </dgm:t>
    </dgm:pt>
    <dgm:pt modelId="{7D211D63-5502-4979-98BA-46D3648C3639}" type="pres">
      <dgm:prSet presAssocID="{E6962792-9865-4862-AC86-0F3912A43F94}" presName="vert2" presStyleCnt="0"/>
      <dgm:spPr/>
    </dgm:pt>
    <dgm:pt modelId="{86496BD4-5320-4863-B5EE-0C23F3C37C04}" type="pres">
      <dgm:prSet presAssocID="{E6962792-9865-4862-AC86-0F3912A43F94}" presName="thinLine2b" presStyleLbl="callout" presStyleIdx="2" presStyleCnt="3"/>
      <dgm:spPr/>
    </dgm:pt>
    <dgm:pt modelId="{E57A646F-D36A-41D1-91D4-7AB0AE6EFF77}" type="pres">
      <dgm:prSet presAssocID="{E6962792-9865-4862-AC86-0F3912A43F94}" presName="vertSpace2b" presStyleCnt="0"/>
      <dgm:spPr/>
    </dgm:pt>
  </dgm:ptLst>
  <dgm:cxnLst>
    <dgm:cxn modelId="{7BBA2ED2-9D4E-49F1-85ED-A83264722579}" type="presOf" srcId="{AB0360DB-7EA0-4A52-96B7-94866811B6F4}" destId="{B3696180-630E-4883-B98C-9BC20B3BFB15}" srcOrd="0" destOrd="0" presId="urn:microsoft.com/office/officeart/2008/layout/LinedList"/>
    <dgm:cxn modelId="{C74C6B34-3366-4F53-8E8A-2B01A4FFA95B}" type="presOf" srcId="{7E94CA6F-8FA8-4506-B239-F48DAF9D1E4C}" destId="{6E72D8EB-0BB9-4946-9EC4-2138E2860271}" srcOrd="0" destOrd="0" presId="urn:microsoft.com/office/officeart/2008/layout/LinedList"/>
    <dgm:cxn modelId="{C2174C84-64DE-4C60-8B58-5757AB49DD47}" srcId="{AB0360DB-7EA0-4A52-96B7-94866811B6F4}" destId="{B911549C-AC5C-45D8-9493-366A423F4092}" srcOrd="1" destOrd="0" parTransId="{4B6BC311-664B-41A1-85AB-931BFD8CD4BB}" sibTransId="{C610C0A5-69CA-4BE2-B07B-BBD9DE1C3D2C}"/>
    <dgm:cxn modelId="{C250E7B7-92E5-4AB7-9193-3209D26E505B}" srcId="{AB0360DB-7EA0-4A52-96B7-94866811B6F4}" destId="{7E94CA6F-8FA8-4506-B239-F48DAF9D1E4C}" srcOrd="0" destOrd="0" parTransId="{147BA462-7C32-4F68-BAA9-C4CE81A208BA}" sibTransId="{59CFB874-C921-444A-9D44-7C8AB8A57DD8}"/>
    <dgm:cxn modelId="{3ECE5F2B-B1AE-4523-8D67-AA2D6718E72D}" type="presOf" srcId="{6A79D672-7A32-4A25-8E63-5A4906DBE3AD}" destId="{18AE5625-427C-4CCA-AD64-6E4E3195E76C}" srcOrd="0" destOrd="0" presId="urn:microsoft.com/office/officeart/2008/layout/LinedList"/>
    <dgm:cxn modelId="{BC169BE1-C20C-47A1-A5BF-197E4ADFAC22}" type="presOf" srcId="{545A510A-A8D8-466D-AF90-9A32F69F37F5}" destId="{CE6291DF-8176-49B1-86FB-887037585F90}" srcOrd="0" destOrd="0" presId="urn:microsoft.com/office/officeart/2008/layout/LinedList"/>
    <dgm:cxn modelId="{AD16B95B-0105-48A2-975A-C55BB8EB4457}" srcId="{2E055157-C849-4918-8FF7-0CFD5E259264}" destId="{E6962792-9865-4862-AC86-0F3912A43F94}" srcOrd="0" destOrd="0" parTransId="{553DB243-E10C-4F28-932E-C1407F4019B4}" sibTransId="{CA6EEE68-8FDC-4E09-822D-002C2E68ED8C}"/>
    <dgm:cxn modelId="{0CF05A11-7DA4-4F5A-9E74-11ABD303B157}" type="presOf" srcId="{B911549C-AC5C-45D8-9493-366A423F4092}" destId="{63FE3A10-6508-4D28-B8DA-59BB54D7B3B3}" srcOrd="0" destOrd="0" presId="urn:microsoft.com/office/officeart/2008/layout/LinedList"/>
    <dgm:cxn modelId="{5B525401-5851-4941-AE7F-9B5F7960B782}" type="presOf" srcId="{E6962792-9865-4862-AC86-0F3912A43F94}" destId="{7F1FE3D3-FD6B-4961-90A5-36871EC193B1}" srcOrd="0" destOrd="0" presId="urn:microsoft.com/office/officeart/2008/layout/LinedList"/>
    <dgm:cxn modelId="{335C08A4-0D13-4DDB-94B6-98AD87A1C0F1}" srcId="{AB0360DB-7EA0-4A52-96B7-94866811B6F4}" destId="{2E055157-C849-4918-8FF7-0CFD5E259264}" srcOrd="2" destOrd="0" parTransId="{E998BD7C-0CB4-40B7-AE4C-54FE093448CC}" sibTransId="{9D0FAF5B-ABB9-40A0-8F27-73AC377A403C}"/>
    <dgm:cxn modelId="{CFB925AE-4962-4CF9-9170-290028F347B1}" type="presOf" srcId="{2E055157-C849-4918-8FF7-0CFD5E259264}" destId="{6B7201A3-B086-434E-A924-3AEE809FC275}" srcOrd="0" destOrd="0" presId="urn:microsoft.com/office/officeart/2008/layout/LinedList"/>
    <dgm:cxn modelId="{94771AA2-54B3-484D-BAD8-7B222AE7F3AF}" srcId="{B911549C-AC5C-45D8-9493-366A423F4092}" destId="{6A79D672-7A32-4A25-8E63-5A4906DBE3AD}" srcOrd="0" destOrd="0" parTransId="{96F0086A-979D-4BAA-AB36-239E5484F277}" sibTransId="{CDAE1573-D4E0-41D1-8741-DE38DDCE0129}"/>
    <dgm:cxn modelId="{533E2C3F-7CB3-4245-93E4-74383FD0AD1D}" srcId="{7E94CA6F-8FA8-4506-B239-F48DAF9D1E4C}" destId="{545A510A-A8D8-466D-AF90-9A32F69F37F5}" srcOrd="0" destOrd="0" parTransId="{DF15DEE6-3FA4-4BF4-B272-29B48739F685}" sibTransId="{9FA1F93B-A1F7-4CD6-9D72-4C02F6DEFF50}"/>
    <dgm:cxn modelId="{F204D9E2-F0A1-4D1F-AE22-7C3F7E5C8856}" type="presParOf" srcId="{B3696180-630E-4883-B98C-9BC20B3BFB15}" destId="{C1EB5166-27CB-49FB-85E0-2729E6D6840A}" srcOrd="0" destOrd="0" presId="urn:microsoft.com/office/officeart/2008/layout/LinedList"/>
    <dgm:cxn modelId="{12660F05-B98E-4C16-9D9E-631D91BF9A8F}" type="presParOf" srcId="{B3696180-630E-4883-B98C-9BC20B3BFB15}" destId="{D22BF096-7660-4C9C-AFA4-068734F3213A}" srcOrd="1" destOrd="0" presId="urn:microsoft.com/office/officeart/2008/layout/LinedList"/>
    <dgm:cxn modelId="{D4C6644C-7C14-475E-9BAE-0A68A3DD90BB}" type="presParOf" srcId="{D22BF096-7660-4C9C-AFA4-068734F3213A}" destId="{6E72D8EB-0BB9-4946-9EC4-2138E2860271}" srcOrd="0" destOrd="0" presId="urn:microsoft.com/office/officeart/2008/layout/LinedList"/>
    <dgm:cxn modelId="{79425CB8-5C43-41D5-B96E-C23DA392DF4D}" type="presParOf" srcId="{D22BF096-7660-4C9C-AFA4-068734F3213A}" destId="{53698674-F448-408F-90F8-6DE3AD0008FA}" srcOrd="1" destOrd="0" presId="urn:microsoft.com/office/officeart/2008/layout/LinedList"/>
    <dgm:cxn modelId="{D11415F2-4DA8-4ABC-B6E2-82FEB1EB8CEB}" type="presParOf" srcId="{53698674-F448-408F-90F8-6DE3AD0008FA}" destId="{CDD7DAE0-B296-4A55-9592-1BCC00CD70BF}" srcOrd="0" destOrd="0" presId="urn:microsoft.com/office/officeart/2008/layout/LinedList"/>
    <dgm:cxn modelId="{C2B4A1C0-7CB5-4482-9A3E-5782E90601F9}" type="presParOf" srcId="{53698674-F448-408F-90F8-6DE3AD0008FA}" destId="{B7D46544-A141-49FB-9C96-268B78EAD4C5}" srcOrd="1" destOrd="0" presId="urn:microsoft.com/office/officeart/2008/layout/LinedList"/>
    <dgm:cxn modelId="{8F852C25-C4E8-435C-9E94-E09571B3BB4A}" type="presParOf" srcId="{B7D46544-A141-49FB-9C96-268B78EAD4C5}" destId="{959C4A0E-0986-437F-9D02-199C91637E80}" srcOrd="0" destOrd="0" presId="urn:microsoft.com/office/officeart/2008/layout/LinedList"/>
    <dgm:cxn modelId="{ADDAA58A-60C8-4F96-9FD3-924313E00993}" type="presParOf" srcId="{B7D46544-A141-49FB-9C96-268B78EAD4C5}" destId="{CE6291DF-8176-49B1-86FB-887037585F90}" srcOrd="1" destOrd="0" presId="urn:microsoft.com/office/officeart/2008/layout/LinedList"/>
    <dgm:cxn modelId="{6B3EB2B6-CBA2-4C8C-B713-2715B7ACF029}" type="presParOf" srcId="{B7D46544-A141-49FB-9C96-268B78EAD4C5}" destId="{865D0EB1-3D65-41B0-9DFF-7374EFF423D2}" srcOrd="2" destOrd="0" presId="urn:microsoft.com/office/officeart/2008/layout/LinedList"/>
    <dgm:cxn modelId="{371F2254-76B2-4CC3-9B4F-8BA4F80560C6}" type="presParOf" srcId="{53698674-F448-408F-90F8-6DE3AD0008FA}" destId="{97864648-BFBA-4A8F-B705-05DEA48AD788}" srcOrd="2" destOrd="0" presId="urn:microsoft.com/office/officeart/2008/layout/LinedList"/>
    <dgm:cxn modelId="{2506E6DC-15A6-4F91-ACBD-EB3A06B88E5D}" type="presParOf" srcId="{53698674-F448-408F-90F8-6DE3AD0008FA}" destId="{A34156C0-EF6A-4B25-A955-A4E641FD8215}" srcOrd="3" destOrd="0" presId="urn:microsoft.com/office/officeart/2008/layout/LinedList"/>
    <dgm:cxn modelId="{DF9B307B-B515-43E0-97B3-65EFE0155988}" type="presParOf" srcId="{B3696180-630E-4883-B98C-9BC20B3BFB15}" destId="{1DC52F25-78E0-4797-B766-8B9027F566E7}" srcOrd="2" destOrd="0" presId="urn:microsoft.com/office/officeart/2008/layout/LinedList"/>
    <dgm:cxn modelId="{3E410698-98C7-4FF6-A38F-3077CCE6F540}" type="presParOf" srcId="{B3696180-630E-4883-B98C-9BC20B3BFB15}" destId="{7E46C106-11D4-440B-8C80-E675B4BD9D4A}" srcOrd="3" destOrd="0" presId="urn:microsoft.com/office/officeart/2008/layout/LinedList"/>
    <dgm:cxn modelId="{190DC9DC-7FF4-46B8-BFAB-7AD550FA5E97}" type="presParOf" srcId="{7E46C106-11D4-440B-8C80-E675B4BD9D4A}" destId="{63FE3A10-6508-4D28-B8DA-59BB54D7B3B3}" srcOrd="0" destOrd="0" presId="urn:microsoft.com/office/officeart/2008/layout/LinedList"/>
    <dgm:cxn modelId="{53A2C5FC-BD93-491B-BE0B-CBDBFCF14BCD}" type="presParOf" srcId="{7E46C106-11D4-440B-8C80-E675B4BD9D4A}" destId="{8646B3BA-CB3B-4F29-B954-7F79F119E265}" srcOrd="1" destOrd="0" presId="urn:microsoft.com/office/officeart/2008/layout/LinedList"/>
    <dgm:cxn modelId="{813156BA-50FA-4E47-87B7-5144C13FC719}" type="presParOf" srcId="{8646B3BA-CB3B-4F29-B954-7F79F119E265}" destId="{132F2978-9208-4531-9FE5-6453829D8999}" srcOrd="0" destOrd="0" presId="urn:microsoft.com/office/officeart/2008/layout/LinedList"/>
    <dgm:cxn modelId="{35064811-A432-4737-8BD7-E7C08A188E87}" type="presParOf" srcId="{8646B3BA-CB3B-4F29-B954-7F79F119E265}" destId="{36730454-3274-4073-8BF0-956DAC2B7633}" srcOrd="1" destOrd="0" presId="urn:microsoft.com/office/officeart/2008/layout/LinedList"/>
    <dgm:cxn modelId="{5FA42F9A-74F6-48C8-A287-DDD09500147D}" type="presParOf" srcId="{36730454-3274-4073-8BF0-956DAC2B7633}" destId="{0A728319-478C-4A50-9B17-36C1B2682E27}" srcOrd="0" destOrd="0" presId="urn:microsoft.com/office/officeart/2008/layout/LinedList"/>
    <dgm:cxn modelId="{A5305EA1-DD11-4D17-B47C-9686432F5A8E}" type="presParOf" srcId="{36730454-3274-4073-8BF0-956DAC2B7633}" destId="{18AE5625-427C-4CCA-AD64-6E4E3195E76C}" srcOrd="1" destOrd="0" presId="urn:microsoft.com/office/officeart/2008/layout/LinedList"/>
    <dgm:cxn modelId="{7F498D14-BC18-4A19-BF93-2295B7973165}" type="presParOf" srcId="{36730454-3274-4073-8BF0-956DAC2B7633}" destId="{9E69D7F6-B69D-4087-8F0D-3D904013090A}" srcOrd="2" destOrd="0" presId="urn:microsoft.com/office/officeart/2008/layout/LinedList"/>
    <dgm:cxn modelId="{E38ED203-4565-456E-8ECA-531C6AB1C09B}" type="presParOf" srcId="{8646B3BA-CB3B-4F29-B954-7F79F119E265}" destId="{177D167F-5139-43BE-8BFC-D5754162EBFF}" srcOrd="2" destOrd="0" presId="urn:microsoft.com/office/officeart/2008/layout/LinedList"/>
    <dgm:cxn modelId="{DB847931-6057-495B-9A9D-2762B35E6072}" type="presParOf" srcId="{8646B3BA-CB3B-4F29-B954-7F79F119E265}" destId="{C15E590F-EE7C-486F-997D-DBD5AFAC882A}" srcOrd="3" destOrd="0" presId="urn:microsoft.com/office/officeart/2008/layout/LinedList"/>
    <dgm:cxn modelId="{7FB83B64-1C60-4B02-9DF3-1956729B1CB4}" type="presParOf" srcId="{B3696180-630E-4883-B98C-9BC20B3BFB15}" destId="{9729C820-9FFC-4F92-997E-CE84293BF344}" srcOrd="4" destOrd="0" presId="urn:microsoft.com/office/officeart/2008/layout/LinedList"/>
    <dgm:cxn modelId="{22BC04B9-13A3-42D7-9435-994BB239FA3E}" type="presParOf" srcId="{B3696180-630E-4883-B98C-9BC20B3BFB15}" destId="{811798DB-F115-4AF3-A50C-36AEF846A92E}" srcOrd="5" destOrd="0" presId="urn:microsoft.com/office/officeart/2008/layout/LinedList"/>
    <dgm:cxn modelId="{09B07C30-EEF5-4600-A47E-AC4CEC425360}" type="presParOf" srcId="{811798DB-F115-4AF3-A50C-36AEF846A92E}" destId="{6B7201A3-B086-434E-A924-3AEE809FC275}" srcOrd="0" destOrd="0" presId="urn:microsoft.com/office/officeart/2008/layout/LinedList"/>
    <dgm:cxn modelId="{B4B27E97-F556-4472-A1EA-16FD75C94A5B}" type="presParOf" srcId="{811798DB-F115-4AF3-A50C-36AEF846A92E}" destId="{F4FF8D7B-B7E5-4ACD-BE81-440F3ED82BD1}" srcOrd="1" destOrd="0" presId="urn:microsoft.com/office/officeart/2008/layout/LinedList"/>
    <dgm:cxn modelId="{D98D7070-E1F2-4C90-93E4-019A21ECBFCB}" type="presParOf" srcId="{F4FF8D7B-B7E5-4ACD-BE81-440F3ED82BD1}" destId="{FA63F550-EF53-4A47-969B-958E38DD4697}" srcOrd="0" destOrd="0" presId="urn:microsoft.com/office/officeart/2008/layout/LinedList"/>
    <dgm:cxn modelId="{DE4B3423-A36A-4EDD-82B3-7E91B593AD01}" type="presParOf" srcId="{F4FF8D7B-B7E5-4ACD-BE81-440F3ED82BD1}" destId="{32979D58-1C57-47EC-A59C-FCDD2CD250EA}" srcOrd="1" destOrd="0" presId="urn:microsoft.com/office/officeart/2008/layout/LinedList"/>
    <dgm:cxn modelId="{99105892-4B4B-4002-9500-4F64785C5DDA}" type="presParOf" srcId="{32979D58-1C57-47EC-A59C-FCDD2CD250EA}" destId="{1914ADB3-3244-45A8-922F-DF73C9434818}" srcOrd="0" destOrd="0" presId="urn:microsoft.com/office/officeart/2008/layout/LinedList"/>
    <dgm:cxn modelId="{AF244937-DFA4-4E01-8A75-D589DBAB71C9}" type="presParOf" srcId="{32979D58-1C57-47EC-A59C-FCDD2CD250EA}" destId="{7F1FE3D3-FD6B-4961-90A5-36871EC193B1}" srcOrd="1" destOrd="0" presId="urn:microsoft.com/office/officeart/2008/layout/LinedList"/>
    <dgm:cxn modelId="{13DEC5E7-DF04-4ECB-8AE3-384A3B4DB1B0}" type="presParOf" srcId="{32979D58-1C57-47EC-A59C-FCDD2CD250EA}" destId="{7D211D63-5502-4979-98BA-46D3648C3639}" srcOrd="2" destOrd="0" presId="urn:microsoft.com/office/officeart/2008/layout/LinedList"/>
    <dgm:cxn modelId="{7C58C4F3-576A-4BE7-8B81-1E28D5494C18}" type="presParOf" srcId="{F4FF8D7B-B7E5-4ACD-BE81-440F3ED82BD1}" destId="{86496BD4-5320-4863-B5EE-0C23F3C37C04}" srcOrd="2" destOrd="0" presId="urn:microsoft.com/office/officeart/2008/layout/LinedList"/>
    <dgm:cxn modelId="{8A78AD6E-0A8A-4D0B-A0CB-24B3DC97F254}" type="presParOf" srcId="{F4FF8D7B-B7E5-4ACD-BE81-440F3ED82BD1}" destId="{E57A646F-D36A-41D1-91D4-7AB0AE6EFF77}" srcOrd="3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9A00660-62C4-4962-B44A-5D68A5C6D047}" type="doc">
      <dgm:prSet loTypeId="urn:microsoft.com/office/officeart/2008/layout/PictureAccentList" loCatId="pictur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de-DE"/>
        </a:p>
      </dgm:t>
    </dgm:pt>
    <dgm:pt modelId="{098838E0-7725-4F60-9267-3E8FE6E7122D}">
      <dgm:prSet phldrT="[Text]" custT="1"/>
      <dgm:spPr/>
      <dgm:t>
        <a:bodyPr/>
        <a:lstStyle/>
        <a:p>
          <a:r>
            <a:rPr lang="de-DE" sz="3200" dirty="0"/>
            <a:t>Regeln</a:t>
          </a:r>
        </a:p>
        <a:p>
          <a:r>
            <a:rPr lang="de-DE" sz="2400" dirty="0"/>
            <a:t>Aus der Sicht des Hundes</a:t>
          </a:r>
        </a:p>
      </dgm:t>
    </dgm:pt>
    <dgm:pt modelId="{4BE455FD-0186-41E4-8B0B-CB889EA603B2}" type="parTrans" cxnId="{B56832FC-C019-4A46-A2DF-09ABEA98CB6E}">
      <dgm:prSet/>
      <dgm:spPr/>
      <dgm:t>
        <a:bodyPr/>
        <a:lstStyle/>
        <a:p>
          <a:endParaRPr lang="de-DE"/>
        </a:p>
      </dgm:t>
    </dgm:pt>
    <dgm:pt modelId="{8051CE34-29A9-4242-8C5E-BC9FBE8AE19D}" type="sibTrans" cxnId="{B56832FC-C019-4A46-A2DF-09ABEA98CB6E}">
      <dgm:prSet/>
      <dgm:spPr/>
      <dgm:t>
        <a:bodyPr/>
        <a:lstStyle/>
        <a:p>
          <a:endParaRPr lang="de-DE"/>
        </a:p>
      </dgm:t>
    </dgm:pt>
    <dgm:pt modelId="{0584331F-D39B-4475-BB00-CDB1099510EF}">
      <dgm:prSet phldrT="[Text]" custT="1"/>
      <dgm:spPr/>
      <dgm:t>
        <a:bodyPr/>
        <a:lstStyle/>
        <a:p>
          <a:pPr algn="ctr"/>
          <a:r>
            <a:rPr lang="de-DE" sz="2400" dirty="0"/>
            <a:t>Sei leise, gehe langsam und lauf mir nicht hinterher</a:t>
          </a:r>
        </a:p>
      </dgm:t>
    </dgm:pt>
    <dgm:pt modelId="{5FCFF8CD-B184-4851-9E25-AE205FD1AD7C}" type="parTrans" cxnId="{B73CD09C-5F1F-4B6E-AEE4-97A001C291CB}">
      <dgm:prSet/>
      <dgm:spPr/>
      <dgm:t>
        <a:bodyPr/>
        <a:lstStyle/>
        <a:p>
          <a:endParaRPr lang="de-DE"/>
        </a:p>
      </dgm:t>
    </dgm:pt>
    <dgm:pt modelId="{EF063DD3-AD92-424A-9161-B05BBD7F2B02}" type="sibTrans" cxnId="{B73CD09C-5F1F-4B6E-AEE4-97A001C291CB}">
      <dgm:prSet/>
      <dgm:spPr/>
      <dgm:t>
        <a:bodyPr/>
        <a:lstStyle/>
        <a:p>
          <a:endParaRPr lang="de-DE"/>
        </a:p>
      </dgm:t>
    </dgm:pt>
    <dgm:pt modelId="{7E4710A0-FA86-4AC6-92F3-6D892132AFD4}">
      <dgm:prSet phldrT="[Text]" custT="1"/>
      <dgm:spPr/>
      <dgm:t>
        <a:bodyPr/>
        <a:lstStyle/>
        <a:p>
          <a:pPr algn="ctr"/>
          <a:r>
            <a:rPr lang="de-DE" sz="2400" dirty="0"/>
            <a:t>Frage bitte vor dem Streicheln um Erlaubnis oder warte bis ich zu dir komme</a:t>
          </a:r>
        </a:p>
      </dgm:t>
    </dgm:pt>
    <dgm:pt modelId="{58288C49-168E-45B5-BCF6-680038F1061F}" type="parTrans" cxnId="{5006F0A6-F70C-401C-8873-9912FCFDC608}">
      <dgm:prSet/>
      <dgm:spPr/>
      <dgm:t>
        <a:bodyPr/>
        <a:lstStyle/>
        <a:p>
          <a:endParaRPr lang="de-DE"/>
        </a:p>
      </dgm:t>
    </dgm:pt>
    <dgm:pt modelId="{1E2CFA65-68E4-417E-98D0-0405569E3B65}" type="sibTrans" cxnId="{5006F0A6-F70C-401C-8873-9912FCFDC608}">
      <dgm:prSet/>
      <dgm:spPr/>
      <dgm:t>
        <a:bodyPr/>
        <a:lstStyle/>
        <a:p>
          <a:endParaRPr lang="de-DE"/>
        </a:p>
      </dgm:t>
    </dgm:pt>
    <dgm:pt modelId="{B284AD06-3305-4159-8430-04ECE0E7BBA5}">
      <dgm:prSet custT="1"/>
      <dgm:spPr/>
      <dgm:t>
        <a:bodyPr/>
        <a:lstStyle/>
        <a:p>
          <a:r>
            <a:rPr lang="de-DE" sz="2400" dirty="0"/>
            <a:t>Mich darf immer nur ein Kind streicheln</a:t>
          </a:r>
        </a:p>
      </dgm:t>
    </dgm:pt>
    <dgm:pt modelId="{C8C334F3-E818-4B35-8C41-FD85F98D6CC0}" type="parTrans" cxnId="{652D6B15-8DB3-454B-B8F2-D004668159C0}">
      <dgm:prSet/>
      <dgm:spPr/>
      <dgm:t>
        <a:bodyPr/>
        <a:lstStyle/>
        <a:p>
          <a:endParaRPr lang="de-DE"/>
        </a:p>
      </dgm:t>
    </dgm:pt>
    <dgm:pt modelId="{8C582CEF-1B04-481A-B24C-84831DEDCB59}" type="sibTrans" cxnId="{652D6B15-8DB3-454B-B8F2-D004668159C0}">
      <dgm:prSet/>
      <dgm:spPr/>
      <dgm:t>
        <a:bodyPr/>
        <a:lstStyle/>
        <a:p>
          <a:endParaRPr lang="de-DE"/>
        </a:p>
      </dgm:t>
    </dgm:pt>
    <dgm:pt modelId="{2D6A96B9-950F-44B7-8936-E476AD0EC561}">
      <dgm:prSet custT="1"/>
      <dgm:spPr/>
      <dgm:t>
        <a:bodyPr/>
        <a:lstStyle/>
        <a:p>
          <a:r>
            <a:rPr lang="de-DE" sz="2400" dirty="0"/>
            <a:t>Nach dem Streicheln und vor dem Essen Hände waschen</a:t>
          </a:r>
        </a:p>
      </dgm:t>
    </dgm:pt>
    <dgm:pt modelId="{95E455B1-D88D-463F-A130-E84531933202}" type="parTrans" cxnId="{8AA479C0-DA85-48E2-945B-6BDF7A5A6DEE}">
      <dgm:prSet/>
      <dgm:spPr/>
      <dgm:t>
        <a:bodyPr/>
        <a:lstStyle/>
        <a:p>
          <a:endParaRPr lang="de-DE"/>
        </a:p>
      </dgm:t>
    </dgm:pt>
    <dgm:pt modelId="{3A1BA0E8-F16A-406C-AA62-81312EA2B47C}" type="sibTrans" cxnId="{8AA479C0-DA85-48E2-945B-6BDF7A5A6DEE}">
      <dgm:prSet/>
      <dgm:spPr/>
      <dgm:t>
        <a:bodyPr/>
        <a:lstStyle/>
        <a:p>
          <a:endParaRPr lang="de-DE"/>
        </a:p>
      </dgm:t>
    </dgm:pt>
    <dgm:pt modelId="{CA481A63-08C3-4B5E-B4A9-07CFB45285A3}" type="pres">
      <dgm:prSet presAssocID="{59A00660-62C4-4962-B44A-5D68A5C6D047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0A85FE0A-2310-4A7A-9AA6-02B33E1725A0}" type="pres">
      <dgm:prSet presAssocID="{098838E0-7725-4F60-9267-3E8FE6E7122D}" presName="root" presStyleCnt="0">
        <dgm:presLayoutVars>
          <dgm:chMax/>
          <dgm:chPref val="4"/>
        </dgm:presLayoutVars>
      </dgm:prSet>
      <dgm:spPr/>
    </dgm:pt>
    <dgm:pt modelId="{65FA7708-A91C-42A4-9C3B-D5222C49B2E9}" type="pres">
      <dgm:prSet presAssocID="{098838E0-7725-4F60-9267-3E8FE6E7122D}" presName="rootComposite" presStyleCnt="0">
        <dgm:presLayoutVars/>
      </dgm:prSet>
      <dgm:spPr/>
    </dgm:pt>
    <dgm:pt modelId="{CCE15EAB-3CE0-415C-BF16-AFA8A1EA4DB7}" type="pres">
      <dgm:prSet presAssocID="{098838E0-7725-4F60-9267-3E8FE6E7122D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de-DE"/>
        </a:p>
      </dgm:t>
    </dgm:pt>
    <dgm:pt modelId="{37D6F0A7-BEEE-45A8-B2EA-07BF765D0F65}" type="pres">
      <dgm:prSet presAssocID="{098838E0-7725-4F60-9267-3E8FE6E7122D}" presName="childShape" presStyleCnt="0">
        <dgm:presLayoutVars>
          <dgm:chMax val="0"/>
          <dgm:chPref val="0"/>
        </dgm:presLayoutVars>
      </dgm:prSet>
      <dgm:spPr/>
    </dgm:pt>
    <dgm:pt modelId="{16C741A6-1090-4B6F-92AC-CF36267B83C8}" type="pres">
      <dgm:prSet presAssocID="{0584331F-D39B-4475-BB00-CDB1099510EF}" presName="childComposite" presStyleCnt="0">
        <dgm:presLayoutVars>
          <dgm:chMax val="0"/>
          <dgm:chPref val="0"/>
        </dgm:presLayoutVars>
      </dgm:prSet>
      <dgm:spPr/>
    </dgm:pt>
    <dgm:pt modelId="{DE0E850D-F0E2-4ED4-879A-DADAD8737823}" type="pres">
      <dgm:prSet presAssocID="{0584331F-D39B-4475-BB00-CDB1099510EF}" presName="Image" presStyleLbl="node1" presStyleIdx="0" presStyleCnt="4"/>
      <dgm:spPr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</dgm:spPr>
    </dgm:pt>
    <dgm:pt modelId="{48ADBC19-C557-4356-8516-814F75055BFF}" type="pres">
      <dgm:prSet presAssocID="{0584331F-D39B-4475-BB00-CDB1099510EF}" presName="childText" presStyleLbl="l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74AA1D1-EB30-40BA-8601-5C3A67C19A31}" type="pres">
      <dgm:prSet presAssocID="{7E4710A0-FA86-4AC6-92F3-6D892132AFD4}" presName="childComposite" presStyleCnt="0">
        <dgm:presLayoutVars>
          <dgm:chMax val="0"/>
          <dgm:chPref val="0"/>
        </dgm:presLayoutVars>
      </dgm:prSet>
      <dgm:spPr/>
    </dgm:pt>
    <dgm:pt modelId="{DC842776-DA9E-4B3A-8232-8E4D84BB7CDC}" type="pres">
      <dgm:prSet presAssocID="{7E4710A0-FA86-4AC6-92F3-6D892132AFD4}" presName="Image" presStyleLbl="node1" presStyleIdx="1" presStyleCnt="4"/>
      <dgm:spPr>
        <a:blipFill rotWithShape="1">
          <a:blip xmlns:r="http://schemas.openxmlformats.org/officeDocument/2006/relationships" r:embed="rId2"/>
          <a:srcRect/>
          <a:stretch>
            <a:fillRect l="-17000" r="-17000"/>
          </a:stretch>
        </a:blipFill>
      </dgm:spPr>
    </dgm:pt>
    <dgm:pt modelId="{606BBDB2-DC1F-4DF6-AAC3-6C4B7CDB2825}" type="pres">
      <dgm:prSet presAssocID="{7E4710A0-FA86-4AC6-92F3-6D892132AFD4}" presName="childText" presStyleLbl="l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09517DF-F2BD-4529-90EC-D61DA5942C1D}" type="pres">
      <dgm:prSet presAssocID="{B284AD06-3305-4159-8430-04ECE0E7BBA5}" presName="childComposite" presStyleCnt="0">
        <dgm:presLayoutVars>
          <dgm:chMax val="0"/>
          <dgm:chPref val="0"/>
        </dgm:presLayoutVars>
      </dgm:prSet>
      <dgm:spPr/>
    </dgm:pt>
    <dgm:pt modelId="{FB752B6A-F99C-4C0B-8316-8778A47BFB33}" type="pres">
      <dgm:prSet presAssocID="{B284AD06-3305-4159-8430-04ECE0E7BBA5}" presName="Image" presStyleLbl="node1" presStyleIdx="2" presStyleCnt="4"/>
      <dgm:spPr>
        <a:blipFill rotWithShape="1">
          <a:blip xmlns:r="http://schemas.openxmlformats.org/officeDocument/2006/relationships" r:embed="rId3"/>
          <a:srcRect/>
          <a:stretch>
            <a:fillRect t="-10000" b="-10000"/>
          </a:stretch>
        </a:blipFill>
      </dgm:spPr>
    </dgm:pt>
    <dgm:pt modelId="{93E7C586-0D42-4CA5-9C53-478E66408B0E}" type="pres">
      <dgm:prSet presAssocID="{B284AD06-3305-4159-8430-04ECE0E7BBA5}" presName="childText" presStyleLbl="l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F359041-F8B0-4F0A-B657-1D963182D0BA}" type="pres">
      <dgm:prSet presAssocID="{2D6A96B9-950F-44B7-8936-E476AD0EC561}" presName="childComposite" presStyleCnt="0">
        <dgm:presLayoutVars>
          <dgm:chMax val="0"/>
          <dgm:chPref val="0"/>
        </dgm:presLayoutVars>
      </dgm:prSet>
      <dgm:spPr/>
    </dgm:pt>
    <dgm:pt modelId="{C512292A-8020-4CFF-B6EC-F6996E1B2312}" type="pres">
      <dgm:prSet presAssocID="{2D6A96B9-950F-44B7-8936-E476AD0EC561}" presName="Image" presStyleLbl="node1" presStyleIdx="3" presStyleCnt="4"/>
      <dgm:spPr>
        <a:blipFill rotWithShape="1">
          <a:blip xmlns:r="http://schemas.openxmlformats.org/officeDocument/2006/relationships" r:embed="rId4"/>
          <a:srcRect/>
          <a:stretch>
            <a:fillRect l="-17000" r="-17000"/>
          </a:stretch>
        </a:blipFill>
      </dgm:spPr>
    </dgm:pt>
    <dgm:pt modelId="{2DA1D889-CD7A-456E-8377-95687BF0E7B7}" type="pres">
      <dgm:prSet presAssocID="{2D6A96B9-950F-44B7-8936-E476AD0EC561}" presName="childText" presStyleLbl="l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B3677C21-D8A1-4AF5-BB00-B5C4D07B3509}" type="presOf" srcId="{098838E0-7725-4F60-9267-3E8FE6E7122D}" destId="{CCE15EAB-3CE0-415C-BF16-AFA8A1EA4DB7}" srcOrd="0" destOrd="0" presId="urn:microsoft.com/office/officeart/2008/layout/PictureAccentList"/>
    <dgm:cxn modelId="{19AC34BC-1049-4283-8792-F95881C4A5D3}" type="presOf" srcId="{7E4710A0-FA86-4AC6-92F3-6D892132AFD4}" destId="{606BBDB2-DC1F-4DF6-AAC3-6C4B7CDB2825}" srcOrd="0" destOrd="0" presId="urn:microsoft.com/office/officeart/2008/layout/PictureAccentList"/>
    <dgm:cxn modelId="{E7050B10-2B87-4C5F-A9AB-16FE216C108D}" type="presOf" srcId="{59A00660-62C4-4962-B44A-5D68A5C6D047}" destId="{CA481A63-08C3-4B5E-B4A9-07CFB45285A3}" srcOrd="0" destOrd="0" presId="urn:microsoft.com/office/officeart/2008/layout/PictureAccentList"/>
    <dgm:cxn modelId="{C22A1619-5D0E-419D-8329-74B4A975CFFC}" type="presOf" srcId="{2D6A96B9-950F-44B7-8936-E476AD0EC561}" destId="{2DA1D889-CD7A-456E-8377-95687BF0E7B7}" srcOrd="0" destOrd="0" presId="urn:microsoft.com/office/officeart/2008/layout/PictureAccentList"/>
    <dgm:cxn modelId="{5006F0A6-F70C-401C-8873-9912FCFDC608}" srcId="{098838E0-7725-4F60-9267-3E8FE6E7122D}" destId="{7E4710A0-FA86-4AC6-92F3-6D892132AFD4}" srcOrd="1" destOrd="0" parTransId="{58288C49-168E-45B5-BCF6-680038F1061F}" sibTransId="{1E2CFA65-68E4-417E-98D0-0405569E3B65}"/>
    <dgm:cxn modelId="{8AA479C0-DA85-48E2-945B-6BDF7A5A6DEE}" srcId="{098838E0-7725-4F60-9267-3E8FE6E7122D}" destId="{2D6A96B9-950F-44B7-8936-E476AD0EC561}" srcOrd="3" destOrd="0" parTransId="{95E455B1-D88D-463F-A130-E84531933202}" sibTransId="{3A1BA0E8-F16A-406C-AA62-81312EA2B47C}"/>
    <dgm:cxn modelId="{B73CD09C-5F1F-4B6E-AEE4-97A001C291CB}" srcId="{098838E0-7725-4F60-9267-3E8FE6E7122D}" destId="{0584331F-D39B-4475-BB00-CDB1099510EF}" srcOrd="0" destOrd="0" parTransId="{5FCFF8CD-B184-4851-9E25-AE205FD1AD7C}" sibTransId="{EF063DD3-AD92-424A-9161-B05BBD7F2B02}"/>
    <dgm:cxn modelId="{B56832FC-C019-4A46-A2DF-09ABEA98CB6E}" srcId="{59A00660-62C4-4962-B44A-5D68A5C6D047}" destId="{098838E0-7725-4F60-9267-3E8FE6E7122D}" srcOrd="0" destOrd="0" parTransId="{4BE455FD-0186-41E4-8B0B-CB889EA603B2}" sibTransId="{8051CE34-29A9-4242-8C5E-BC9FBE8AE19D}"/>
    <dgm:cxn modelId="{79278548-8D23-4595-B491-69E46271C58B}" type="presOf" srcId="{B284AD06-3305-4159-8430-04ECE0E7BBA5}" destId="{93E7C586-0D42-4CA5-9C53-478E66408B0E}" srcOrd="0" destOrd="0" presId="urn:microsoft.com/office/officeart/2008/layout/PictureAccentList"/>
    <dgm:cxn modelId="{652D6B15-8DB3-454B-B8F2-D004668159C0}" srcId="{098838E0-7725-4F60-9267-3E8FE6E7122D}" destId="{B284AD06-3305-4159-8430-04ECE0E7BBA5}" srcOrd="2" destOrd="0" parTransId="{C8C334F3-E818-4B35-8C41-FD85F98D6CC0}" sibTransId="{8C582CEF-1B04-481A-B24C-84831DEDCB59}"/>
    <dgm:cxn modelId="{DD0A4189-AE76-4B12-97F1-9130FEDA335F}" type="presOf" srcId="{0584331F-D39B-4475-BB00-CDB1099510EF}" destId="{48ADBC19-C557-4356-8516-814F75055BFF}" srcOrd="0" destOrd="0" presId="urn:microsoft.com/office/officeart/2008/layout/PictureAccentList"/>
    <dgm:cxn modelId="{023C2769-1FB8-4DD6-8655-FDB925C63078}" type="presParOf" srcId="{CA481A63-08C3-4B5E-B4A9-07CFB45285A3}" destId="{0A85FE0A-2310-4A7A-9AA6-02B33E1725A0}" srcOrd="0" destOrd="0" presId="urn:microsoft.com/office/officeart/2008/layout/PictureAccentList"/>
    <dgm:cxn modelId="{C42B93E8-CB83-467B-B8CE-2E57907CE671}" type="presParOf" srcId="{0A85FE0A-2310-4A7A-9AA6-02B33E1725A0}" destId="{65FA7708-A91C-42A4-9C3B-D5222C49B2E9}" srcOrd="0" destOrd="0" presId="urn:microsoft.com/office/officeart/2008/layout/PictureAccentList"/>
    <dgm:cxn modelId="{09296DED-EC0F-4935-9384-7601F165172C}" type="presParOf" srcId="{65FA7708-A91C-42A4-9C3B-D5222C49B2E9}" destId="{CCE15EAB-3CE0-415C-BF16-AFA8A1EA4DB7}" srcOrd="0" destOrd="0" presId="urn:microsoft.com/office/officeart/2008/layout/PictureAccentList"/>
    <dgm:cxn modelId="{AF0C631B-DE8E-4E6A-B82F-40A3930117CF}" type="presParOf" srcId="{0A85FE0A-2310-4A7A-9AA6-02B33E1725A0}" destId="{37D6F0A7-BEEE-45A8-B2EA-07BF765D0F65}" srcOrd="1" destOrd="0" presId="urn:microsoft.com/office/officeart/2008/layout/PictureAccentList"/>
    <dgm:cxn modelId="{CA081BA7-3B33-412C-A4CA-33175E8D5F3E}" type="presParOf" srcId="{37D6F0A7-BEEE-45A8-B2EA-07BF765D0F65}" destId="{16C741A6-1090-4B6F-92AC-CF36267B83C8}" srcOrd="0" destOrd="0" presId="urn:microsoft.com/office/officeart/2008/layout/PictureAccentList"/>
    <dgm:cxn modelId="{DAEFC473-9125-4212-ABDA-C5035834E6DB}" type="presParOf" srcId="{16C741A6-1090-4B6F-92AC-CF36267B83C8}" destId="{DE0E850D-F0E2-4ED4-879A-DADAD8737823}" srcOrd="0" destOrd="0" presId="urn:microsoft.com/office/officeart/2008/layout/PictureAccentList"/>
    <dgm:cxn modelId="{5C346D67-5015-4176-B4F1-9799304B80CA}" type="presParOf" srcId="{16C741A6-1090-4B6F-92AC-CF36267B83C8}" destId="{48ADBC19-C557-4356-8516-814F75055BFF}" srcOrd="1" destOrd="0" presId="urn:microsoft.com/office/officeart/2008/layout/PictureAccentList"/>
    <dgm:cxn modelId="{0CA97A4B-77D8-42A9-84BB-74EF158C1D65}" type="presParOf" srcId="{37D6F0A7-BEEE-45A8-B2EA-07BF765D0F65}" destId="{E74AA1D1-EB30-40BA-8601-5C3A67C19A31}" srcOrd="1" destOrd="0" presId="urn:microsoft.com/office/officeart/2008/layout/PictureAccentList"/>
    <dgm:cxn modelId="{D5A107BF-944A-4249-A81D-DE4DF1514C35}" type="presParOf" srcId="{E74AA1D1-EB30-40BA-8601-5C3A67C19A31}" destId="{DC842776-DA9E-4B3A-8232-8E4D84BB7CDC}" srcOrd="0" destOrd="0" presId="urn:microsoft.com/office/officeart/2008/layout/PictureAccentList"/>
    <dgm:cxn modelId="{7822FF56-3D65-4B0C-A44B-D97663FBAC3A}" type="presParOf" srcId="{E74AA1D1-EB30-40BA-8601-5C3A67C19A31}" destId="{606BBDB2-DC1F-4DF6-AAC3-6C4B7CDB2825}" srcOrd="1" destOrd="0" presId="urn:microsoft.com/office/officeart/2008/layout/PictureAccentList"/>
    <dgm:cxn modelId="{765F1B1B-39C5-407B-89C8-E8BCE1F479B2}" type="presParOf" srcId="{37D6F0A7-BEEE-45A8-B2EA-07BF765D0F65}" destId="{009517DF-F2BD-4529-90EC-D61DA5942C1D}" srcOrd="2" destOrd="0" presId="urn:microsoft.com/office/officeart/2008/layout/PictureAccentList"/>
    <dgm:cxn modelId="{77D5AAD7-1AEE-4EAA-8F8B-5DF4E9B47C47}" type="presParOf" srcId="{009517DF-F2BD-4529-90EC-D61DA5942C1D}" destId="{FB752B6A-F99C-4C0B-8316-8778A47BFB33}" srcOrd="0" destOrd="0" presId="urn:microsoft.com/office/officeart/2008/layout/PictureAccentList"/>
    <dgm:cxn modelId="{123BD9EB-D7F9-4B81-A6AA-7EDD30B52150}" type="presParOf" srcId="{009517DF-F2BD-4529-90EC-D61DA5942C1D}" destId="{93E7C586-0D42-4CA5-9C53-478E66408B0E}" srcOrd="1" destOrd="0" presId="urn:microsoft.com/office/officeart/2008/layout/PictureAccentList"/>
    <dgm:cxn modelId="{9E0F11A2-062D-4B7E-A9CB-6DCA10EE1096}" type="presParOf" srcId="{37D6F0A7-BEEE-45A8-B2EA-07BF765D0F65}" destId="{9F359041-F8B0-4F0A-B657-1D963182D0BA}" srcOrd="3" destOrd="0" presId="urn:microsoft.com/office/officeart/2008/layout/PictureAccentList"/>
    <dgm:cxn modelId="{80C7E573-C959-4D2A-A64E-6D0AFEC77E15}" type="presParOf" srcId="{9F359041-F8B0-4F0A-B657-1D963182D0BA}" destId="{C512292A-8020-4CFF-B6EC-F6996E1B2312}" srcOrd="0" destOrd="0" presId="urn:microsoft.com/office/officeart/2008/layout/PictureAccentList"/>
    <dgm:cxn modelId="{D2F7DD6E-B7D2-433E-A456-B848759C3E27}" type="presParOf" srcId="{9F359041-F8B0-4F0A-B657-1D963182D0BA}" destId="{2DA1D889-CD7A-456E-8377-95687BF0E7B7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59A00660-62C4-4962-B44A-5D68A5C6D047}" type="doc">
      <dgm:prSet loTypeId="urn:microsoft.com/office/officeart/2008/layout/PictureAccentList" loCatId="pictur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de-DE"/>
        </a:p>
      </dgm:t>
    </dgm:pt>
    <dgm:pt modelId="{098838E0-7725-4F60-9267-3E8FE6E7122D}">
      <dgm:prSet phldrT="[Text]" custT="1"/>
      <dgm:spPr/>
      <dgm:t>
        <a:bodyPr/>
        <a:lstStyle/>
        <a:p>
          <a:r>
            <a:rPr lang="de-DE" sz="3200" dirty="0"/>
            <a:t>Regeln</a:t>
          </a:r>
        </a:p>
        <a:p>
          <a:r>
            <a:rPr lang="de-DE" sz="2400" dirty="0"/>
            <a:t>Aus der Sicht des Hundes</a:t>
          </a:r>
        </a:p>
      </dgm:t>
    </dgm:pt>
    <dgm:pt modelId="{4BE455FD-0186-41E4-8B0B-CB889EA603B2}" type="parTrans" cxnId="{B56832FC-C019-4A46-A2DF-09ABEA98CB6E}">
      <dgm:prSet/>
      <dgm:spPr/>
      <dgm:t>
        <a:bodyPr/>
        <a:lstStyle/>
        <a:p>
          <a:endParaRPr lang="de-DE"/>
        </a:p>
      </dgm:t>
    </dgm:pt>
    <dgm:pt modelId="{8051CE34-29A9-4242-8C5E-BC9FBE8AE19D}" type="sibTrans" cxnId="{B56832FC-C019-4A46-A2DF-09ABEA98CB6E}">
      <dgm:prSet/>
      <dgm:spPr/>
      <dgm:t>
        <a:bodyPr/>
        <a:lstStyle/>
        <a:p>
          <a:endParaRPr lang="de-DE"/>
        </a:p>
      </dgm:t>
    </dgm:pt>
    <dgm:pt modelId="{0584331F-D39B-4475-BB00-CDB1099510EF}">
      <dgm:prSet phldrT="[Text]" custT="1"/>
      <dgm:spPr/>
      <dgm:t>
        <a:bodyPr/>
        <a:lstStyle/>
        <a:p>
          <a:r>
            <a:rPr lang="de-DE" sz="2400" dirty="0"/>
            <a:t>Ich darf nur meine eigene Hundenahrung essen</a:t>
          </a:r>
        </a:p>
      </dgm:t>
    </dgm:pt>
    <dgm:pt modelId="{5FCFF8CD-B184-4851-9E25-AE205FD1AD7C}" type="parTrans" cxnId="{B73CD09C-5F1F-4B6E-AEE4-97A001C291CB}">
      <dgm:prSet/>
      <dgm:spPr/>
      <dgm:t>
        <a:bodyPr/>
        <a:lstStyle/>
        <a:p>
          <a:endParaRPr lang="de-DE"/>
        </a:p>
      </dgm:t>
    </dgm:pt>
    <dgm:pt modelId="{EF063DD3-AD92-424A-9161-B05BBD7F2B02}" type="sibTrans" cxnId="{B73CD09C-5F1F-4B6E-AEE4-97A001C291CB}">
      <dgm:prSet/>
      <dgm:spPr/>
      <dgm:t>
        <a:bodyPr/>
        <a:lstStyle/>
        <a:p>
          <a:endParaRPr lang="de-DE"/>
        </a:p>
      </dgm:t>
    </dgm:pt>
    <dgm:pt modelId="{7E4710A0-FA86-4AC6-92F3-6D892132AFD4}">
      <dgm:prSet phldrT="[Text]" custT="1"/>
      <dgm:spPr/>
      <dgm:t>
        <a:bodyPr/>
        <a:lstStyle/>
        <a:p>
          <a:r>
            <a:rPr lang="de-DE" sz="2400" dirty="0"/>
            <a:t>Gib mir keine Kommandos ohne Erlaubnis</a:t>
          </a:r>
        </a:p>
      </dgm:t>
    </dgm:pt>
    <dgm:pt modelId="{58288C49-168E-45B5-BCF6-680038F1061F}" type="parTrans" cxnId="{5006F0A6-F70C-401C-8873-9912FCFDC608}">
      <dgm:prSet/>
      <dgm:spPr/>
      <dgm:t>
        <a:bodyPr/>
        <a:lstStyle/>
        <a:p>
          <a:endParaRPr lang="de-DE"/>
        </a:p>
      </dgm:t>
    </dgm:pt>
    <dgm:pt modelId="{1E2CFA65-68E4-417E-98D0-0405569E3B65}" type="sibTrans" cxnId="{5006F0A6-F70C-401C-8873-9912FCFDC608}">
      <dgm:prSet/>
      <dgm:spPr/>
      <dgm:t>
        <a:bodyPr/>
        <a:lstStyle/>
        <a:p>
          <a:endParaRPr lang="de-DE"/>
        </a:p>
      </dgm:t>
    </dgm:pt>
    <dgm:pt modelId="{B284AD06-3305-4159-8430-04ECE0E7BBA5}">
      <dgm:prSet custT="1"/>
      <dgm:spPr/>
      <dgm:t>
        <a:bodyPr/>
        <a:lstStyle/>
        <a:p>
          <a:r>
            <a:rPr lang="de-DE" sz="2400" dirty="0"/>
            <a:t>Auf meiner Decke will ich in Ruhe gelassen werden</a:t>
          </a:r>
        </a:p>
      </dgm:t>
    </dgm:pt>
    <dgm:pt modelId="{C8C334F3-E818-4B35-8C41-FD85F98D6CC0}" type="parTrans" cxnId="{652D6B15-8DB3-454B-B8F2-D004668159C0}">
      <dgm:prSet/>
      <dgm:spPr/>
      <dgm:t>
        <a:bodyPr/>
        <a:lstStyle/>
        <a:p>
          <a:endParaRPr lang="de-DE"/>
        </a:p>
      </dgm:t>
    </dgm:pt>
    <dgm:pt modelId="{8C582CEF-1B04-481A-B24C-84831DEDCB59}" type="sibTrans" cxnId="{652D6B15-8DB3-454B-B8F2-D004668159C0}">
      <dgm:prSet/>
      <dgm:spPr/>
      <dgm:t>
        <a:bodyPr/>
        <a:lstStyle/>
        <a:p>
          <a:endParaRPr lang="de-DE"/>
        </a:p>
      </dgm:t>
    </dgm:pt>
    <dgm:pt modelId="{2D6A96B9-950F-44B7-8936-E476AD0EC561}">
      <dgm:prSet custT="1"/>
      <dgm:spPr/>
      <dgm:t>
        <a:bodyPr/>
        <a:lstStyle/>
        <a:p>
          <a:r>
            <a:rPr lang="de-DE" sz="2400" dirty="0"/>
            <a:t>Wenn du dich über mich beugst fühle ich mich bedroht</a:t>
          </a:r>
        </a:p>
      </dgm:t>
    </dgm:pt>
    <dgm:pt modelId="{95E455B1-D88D-463F-A130-E84531933202}" type="parTrans" cxnId="{8AA479C0-DA85-48E2-945B-6BDF7A5A6DEE}">
      <dgm:prSet/>
      <dgm:spPr/>
      <dgm:t>
        <a:bodyPr/>
        <a:lstStyle/>
        <a:p>
          <a:endParaRPr lang="de-DE"/>
        </a:p>
      </dgm:t>
    </dgm:pt>
    <dgm:pt modelId="{3A1BA0E8-F16A-406C-AA62-81312EA2B47C}" type="sibTrans" cxnId="{8AA479C0-DA85-48E2-945B-6BDF7A5A6DEE}">
      <dgm:prSet/>
      <dgm:spPr/>
      <dgm:t>
        <a:bodyPr/>
        <a:lstStyle/>
        <a:p>
          <a:endParaRPr lang="de-DE"/>
        </a:p>
      </dgm:t>
    </dgm:pt>
    <dgm:pt modelId="{CA481A63-08C3-4B5E-B4A9-07CFB45285A3}" type="pres">
      <dgm:prSet presAssocID="{59A00660-62C4-4962-B44A-5D68A5C6D047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0A85FE0A-2310-4A7A-9AA6-02B33E1725A0}" type="pres">
      <dgm:prSet presAssocID="{098838E0-7725-4F60-9267-3E8FE6E7122D}" presName="root" presStyleCnt="0">
        <dgm:presLayoutVars>
          <dgm:chMax/>
          <dgm:chPref val="4"/>
        </dgm:presLayoutVars>
      </dgm:prSet>
      <dgm:spPr/>
    </dgm:pt>
    <dgm:pt modelId="{65FA7708-A91C-42A4-9C3B-D5222C49B2E9}" type="pres">
      <dgm:prSet presAssocID="{098838E0-7725-4F60-9267-3E8FE6E7122D}" presName="rootComposite" presStyleCnt="0">
        <dgm:presLayoutVars/>
      </dgm:prSet>
      <dgm:spPr/>
    </dgm:pt>
    <dgm:pt modelId="{CCE15EAB-3CE0-415C-BF16-AFA8A1EA4DB7}" type="pres">
      <dgm:prSet presAssocID="{098838E0-7725-4F60-9267-3E8FE6E7122D}" presName="rootText" presStyleLbl="node0" presStyleIdx="0" presStyleCnt="1">
        <dgm:presLayoutVars>
          <dgm:chMax/>
          <dgm:chPref val="4"/>
        </dgm:presLayoutVars>
      </dgm:prSet>
      <dgm:spPr/>
      <dgm:t>
        <a:bodyPr/>
        <a:lstStyle/>
        <a:p>
          <a:endParaRPr lang="de-DE"/>
        </a:p>
      </dgm:t>
    </dgm:pt>
    <dgm:pt modelId="{37D6F0A7-BEEE-45A8-B2EA-07BF765D0F65}" type="pres">
      <dgm:prSet presAssocID="{098838E0-7725-4F60-9267-3E8FE6E7122D}" presName="childShape" presStyleCnt="0">
        <dgm:presLayoutVars>
          <dgm:chMax val="0"/>
          <dgm:chPref val="0"/>
        </dgm:presLayoutVars>
      </dgm:prSet>
      <dgm:spPr/>
    </dgm:pt>
    <dgm:pt modelId="{16C741A6-1090-4B6F-92AC-CF36267B83C8}" type="pres">
      <dgm:prSet presAssocID="{0584331F-D39B-4475-BB00-CDB1099510EF}" presName="childComposite" presStyleCnt="0">
        <dgm:presLayoutVars>
          <dgm:chMax val="0"/>
          <dgm:chPref val="0"/>
        </dgm:presLayoutVars>
      </dgm:prSet>
      <dgm:spPr/>
    </dgm:pt>
    <dgm:pt modelId="{DE0E850D-F0E2-4ED4-879A-DADAD8737823}" type="pres">
      <dgm:prSet presAssocID="{0584331F-D39B-4475-BB00-CDB1099510EF}" presName="Image" presStyleLbl="node1" presStyleIdx="0" presStyleCnt="4"/>
      <dgm:spPr>
        <a:blipFill rotWithShape="1">
          <a:blip xmlns:r="http://schemas.openxmlformats.org/officeDocument/2006/relationships" r:embed="rId1"/>
          <a:srcRect/>
          <a:stretch>
            <a:fillRect l="-12000" r="-12000"/>
          </a:stretch>
        </a:blipFill>
      </dgm:spPr>
    </dgm:pt>
    <dgm:pt modelId="{48ADBC19-C557-4356-8516-814F75055BFF}" type="pres">
      <dgm:prSet presAssocID="{0584331F-D39B-4475-BB00-CDB1099510EF}" presName="childText" presStyleLbl="l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74AA1D1-EB30-40BA-8601-5C3A67C19A31}" type="pres">
      <dgm:prSet presAssocID="{7E4710A0-FA86-4AC6-92F3-6D892132AFD4}" presName="childComposite" presStyleCnt="0">
        <dgm:presLayoutVars>
          <dgm:chMax val="0"/>
          <dgm:chPref val="0"/>
        </dgm:presLayoutVars>
      </dgm:prSet>
      <dgm:spPr/>
    </dgm:pt>
    <dgm:pt modelId="{DC842776-DA9E-4B3A-8232-8E4D84BB7CDC}" type="pres">
      <dgm:prSet presAssocID="{7E4710A0-FA86-4AC6-92F3-6D892132AFD4}" presName="Image" presStyleLbl="node1" presStyleIdx="1" presStyleCnt="4"/>
      <dgm:spPr>
        <a:blipFill rotWithShape="1">
          <a:blip xmlns:r="http://schemas.openxmlformats.org/officeDocument/2006/relationships" r:embed="rId2"/>
          <a:srcRect/>
          <a:stretch>
            <a:fillRect l="-21000" r="-21000"/>
          </a:stretch>
        </a:blipFill>
      </dgm:spPr>
    </dgm:pt>
    <dgm:pt modelId="{606BBDB2-DC1F-4DF6-AAC3-6C4B7CDB2825}" type="pres">
      <dgm:prSet presAssocID="{7E4710A0-FA86-4AC6-92F3-6D892132AFD4}" presName="childText" presStyleLbl="l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09517DF-F2BD-4529-90EC-D61DA5942C1D}" type="pres">
      <dgm:prSet presAssocID="{B284AD06-3305-4159-8430-04ECE0E7BBA5}" presName="childComposite" presStyleCnt="0">
        <dgm:presLayoutVars>
          <dgm:chMax val="0"/>
          <dgm:chPref val="0"/>
        </dgm:presLayoutVars>
      </dgm:prSet>
      <dgm:spPr/>
    </dgm:pt>
    <dgm:pt modelId="{FB752B6A-F99C-4C0B-8316-8778A47BFB33}" type="pres">
      <dgm:prSet presAssocID="{B284AD06-3305-4159-8430-04ECE0E7BBA5}" presName="Image" presStyleLbl="node1" presStyleIdx="2" presStyleCnt="4"/>
      <dgm:spPr>
        <a:blipFill rotWithShape="1">
          <a:blip xmlns:r="http://schemas.openxmlformats.org/officeDocument/2006/relationships" r:embed="rId3"/>
          <a:srcRect/>
          <a:stretch>
            <a:fillRect l="-41000" r="-41000"/>
          </a:stretch>
        </a:blipFill>
      </dgm:spPr>
    </dgm:pt>
    <dgm:pt modelId="{93E7C586-0D42-4CA5-9C53-478E66408B0E}" type="pres">
      <dgm:prSet presAssocID="{B284AD06-3305-4159-8430-04ECE0E7BBA5}" presName="childText" presStyleLbl="l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F359041-F8B0-4F0A-B657-1D963182D0BA}" type="pres">
      <dgm:prSet presAssocID="{2D6A96B9-950F-44B7-8936-E476AD0EC561}" presName="childComposite" presStyleCnt="0">
        <dgm:presLayoutVars>
          <dgm:chMax val="0"/>
          <dgm:chPref val="0"/>
        </dgm:presLayoutVars>
      </dgm:prSet>
      <dgm:spPr/>
    </dgm:pt>
    <dgm:pt modelId="{C512292A-8020-4CFF-B6EC-F6996E1B2312}" type="pres">
      <dgm:prSet presAssocID="{2D6A96B9-950F-44B7-8936-E476AD0EC561}" presName="Image" presStyleLbl="node1" presStyleIdx="3" presStyleCnt="4"/>
      <dgm:spPr>
        <a:blipFill rotWithShape="1">
          <a:blip xmlns:r="http://schemas.openxmlformats.org/officeDocument/2006/relationships" r:embed="rId4"/>
          <a:srcRect/>
          <a:stretch>
            <a:fillRect l="-25000" r="-25000"/>
          </a:stretch>
        </a:blipFill>
      </dgm:spPr>
    </dgm:pt>
    <dgm:pt modelId="{2DA1D889-CD7A-456E-8377-95687BF0E7B7}" type="pres">
      <dgm:prSet presAssocID="{2D6A96B9-950F-44B7-8936-E476AD0EC561}" presName="childText" presStyleLbl="l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B3677C21-D8A1-4AF5-BB00-B5C4D07B3509}" type="presOf" srcId="{098838E0-7725-4F60-9267-3E8FE6E7122D}" destId="{CCE15EAB-3CE0-415C-BF16-AFA8A1EA4DB7}" srcOrd="0" destOrd="0" presId="urn:microsoft.com/office/officeart/2008/layout/PictureAccentList"/>
    <dgm:cxn modelId="{19AC34BC-1049-4283-8792-F95881C4A5D3}" type="presOf" srcId="{7E4710A0-FA86-4AC6-92F3-6D892132AFD4}" destId="{606BBDB2-DC1F-4DF6-AAC3-6C4B7CDB2825}" srcOrd="0" destOrd="0" presId="urn:microsoft.com/office/officeart/2008/layout/PictureAccentList"/>
    <dgm:cxn modelId="{E7050B10-2B87-4C5F-A9AB-16FE216C108D}" type="presOf" srcId="{59A00660-62C4-4962-B44A-5D68A5C6D047}" destId="{CA481A63-08C3-4B5E-B4A9-07CFB45285A3}" srcOrd="0" destOrd="0" presId="urn:microsoft.com/office/officeart/2008/layout/PictureAccentList"/>
    <dgm:cxn modelId="{C22A1619-5D0E-419D-8329-74B4A975CFFC}" type="presOf" srcId="{2D6A96B9-950F-44B7-8936-E476AD0EC561}" destId="{2DA1D889-CD7A-456E-8377-95687BF0E7B7}" srcOrd="0" destOrd="0" presId="urn:microsoft.com/office/officeart/2008/layout/PictureAccentList"/>
    <dgm:cxn modelId="{5006F0A6-F70C-401C-8873-9912FCFDC608}" srcId="{098838E0-7725-4F60-9267-3E8FE6E7122D}" destId="{7E4710A0-FA86-4AC6-92F3-6D892132AFD4}" srcOrd="1" destOrd="0" parTransId="{58288C49-168E-45B5-BCF6-680038F1061F}" sibTransId="{1E2CFA65-68E4-417E-98D0-0405569E3B65}"/>
    <dgm:cxn modelId="{8AA479C0-DA85-48E2-945B-6BDF7A5A6DEE}" srcId="{098838E0-7725-4F60-9267-3E8FE6E7122D}" destId="{2D6A96B9-950F-44B7-8936-E476AD0EC561}" srcOrd="3" destOrd="0" parTransId="{95E455B1-D88D-463F-A130-E84531933202}" sibTransId="{3A1BA0E8-F16A-406C-AA62-81312EA2B47C}"/>
    <dgm:cxn modelId="{B73CD09C-5F1F-4B6E-AEE4-97A001C291CB}" srcId="{098838E0-7725-4F60-9267-3E8FE6E7122D}" destId="{0584331F-D39B-4475-BB00-CDB1099510EF}" srcOrd="0" destOrd="0" parTransId="{5FCFF8CD-B184-4851-9E25-AE205FD1AD7C}" sibTransId="{EF063DD3-AD92-424A-9161-B05BBD7F2B02}"/>
    <dgm:cxn modelId="{B56832FC-C019-4A46-A2DF-09ABEA98CB6E}" srcId="{59A00660-62C4-4962-B44A-5D68A5C6D047}" destId="{098838E0-7725-4F60-9267-3E8FE6E7122D}" srcOrd="0" destOrd="0" parTransId="{4BE455FD-0186-41E4-8B0B-CB889EA603B2}" sibTransId="{8051CE34-29A9-4242-8C5E-BC9FBE8AE19D}"/>
    <dgm:cxn modelId="{79278548-8D23-4595-B491-69E46271C58B}" type="presOf" srcId="{B284AD06-3305-4159-8430-04ECE0E7BBA5}" destId="{93E7C586-0D42-4CA5-9C53-478E66408B0E}" srcOrd="0" destOrd="0" presId="urn:microsoft.com/office/officeart/2008/layout/PictureAccentList"/>
    <dgm:cxn modelId="{652D6B15-8DB3-454B-B8F2-D004668159C0}" srcId="{098838E0-7725-4F60-9267-3E8FE6E7122D}" destId="{B284AD06-3305-4159-8430-04ECE0E7BBA5}" srcOrd="2" destOrd="0" parTransId="{C8C334F3-E818-4B35-8C41-FD85F98D6CC0}" sibTransId="{8C582CEF-1B04-481A-B24C-84831DEDCB59}"/>
    <dgm:cxn modelId="{DD0A4189-AE76-4B12-97F1-9130FEDA335F}" type="presOf" srcId="{0584331F-D39B-4475-BB00-CDB1099510EF}" destId="{48ADBC19-C557-4356-8516-814F75055BFF}" srcOrd="0" destOrd="0" presId="urn:microsoft.com/office/officeart/2008/layout/PictureAccentList"/>
    <dgm:cxn modelId="{023C2769-1FB8-4DD6-8655-FDB925C63078}" type="presParOf" srcId="{CA481A63-08C3-4B5E-B4A9-07CFB45285A3}" destId="{0A85FE0A-2310-4A7A-9AA6-02B33E1725A0}" srcOrd="0" destOrd="0" presId="urn:microsoft.com/office/officeart/2008/layout/PictureAccentList"/>
    <dgm:cxn modelId="{C42B93E8-CB83-467B-B8CE-2E57907CE671}" type="presParOf" srcId="{0A85FE0A-2310-4A7A-9AA6-02B33E1725A0}" destId="{65FA7708-A91C-42A4-9C3B-D5222C49B2E9}" srcOrd="0" destOrd="0" presId="urn:microsoft.com/office/officeart/2008/layout/PictureAccentList"/>
    <dgm:cxn modelId="{09296DED-EC0F-4935-9384-7601F165172C}" type="presParOf" srcId="{65FA7708-A91C-42A4-9C3B-D5222C49B2E9}" destId="{CCE15EAB-3CE0-415C-BF16-AFA8A1EA4DB7}" srcOrd="0" destOrd="0" presId="urn:microsoft.com/office/officeart/2008/layout/PictureAccentList"/>
    <dgm:cxn modelId="{AF0C631B-DE8E-4E6A-B82F-40A3930117CF}" type="presParOf" srcId="{0A85FE0A-2310-4A7A-9AA6-02B33E1725A0}" destId="{37D6F0A7-BEEE-45A8-B2EA-07BF765D0F65}" srcOrd="1" destOrd="0" presId="urn:microsoft.com/office/officeart/2008/layout/PictureAccentList"/>
    <dgm:cxn modelId="{CA081BA7-3B33-412C-A4CA-33175E8D5F3E}" type="presParOf" srcId="{37D6F0A7-BEEE-45A8-B2EA-07BF765D0F65}" destId="{16C741A6-1090-4B6F-92AC-CF36267B83C8}" srcOrd="0" destOrd="0" presId="urn:microsoft.com/office/officeart/2008/layout/PictureAccentList"/>
    <dgm:cxn modelId="{DAEFC473-9125-4212-ABDA-C5035834E6DB}" type="presParOf" srcId="{16C741A6-1090-4B6F-92AC-CF36267B83C8}" destId="{DE0E850D-F0E2-4ED4-879A-DADAD8737823}" srcOrd="0" destOrd="0" presId="urn:microsoft.com/office/officeart/2008/layout/PictureAccentList"/>
    <dgm:cxn modelId="{5C346D67-5015-4176-B4F1-9799304B80CA}" type="presParOf" srcId="{16C741A6-1090-4B6F-92AC-CF36267B83C8}" destId="{48ADBC19-C557-4356-8516-814F75055BFF}" srcOrd="1" destOrd="0" presId="urn:microsoft.com/office/officeart/2008/layout/PictureAccentList"/>
    <dgm:cxn modelId="{0CA97A4B-77D8-42A9-84BB-74EF158C1D65}" type="presParOf" srcId="{37D6F0A7-BEEE-45A8-B2EA-07BF765D0F65}" destId="{E74AA1D1-EB30-40BA-8601-5C3A67C19A31}" srcOrd="1" destOrd="0" presId="urn:microsoft.com/office/officeart/2008/layout/PictureAccentList"/>
    <dgm:cxn modelId="{D5A107BF-944A-4249-A81D-DE4DF1514C35}" type="presParOf" srcId="{E74AA1D1-EB30-40BA-8601-5C3A67C19A31}" destId="{DC842776-DA9E-4B3A-8232-8E4D84BB7CDC}" srcOrd="0" destOrd="0" presId="urn:microsoft.com/office/officeart/2008/layout/PictureAccentList"/>
    <dgm:cxn modelId="{7822FF56-3D65-4B0C-A44B-D97663FBAC3A}" type="presParOf" srcId="{E74AA1D1-EB30-40BA-8601-5C3A67C19A31}" destId="{606BBDB2-DC1F-4DF6-AAC3-6C4B7CDB2825}" srcOrd="1" destOrd="0" presId="urn:microsoft.com/office/officeart/2008/layout/PictureAccentList"/>
    <dgm:cxn modelId="{765F1B1B-39C5-407B-89C8-E8BCE1F479B2}" type="presParOf" srcId="{37D6F0A7-BEEE-45A8-B2EA-07BF765D0F65}" destId="{009517DF-F2BD-4529-90EC-D61DA5942C1D}" srcOrd="2" destOrd="0" presId="urn:microsoft.com/office/officeart/2008/layout/PictureAccentList"/>
    <dgm:cxn modelId="{77D5AAD7-1AEE-4EAA-8F8B-5DF4E9B47C47}" type="presParOf" srcId="{009517DF-F2BD-4529-90EC-D61DA5942C1D}" destId="{FB752B6A-F99C-4C0B-8316-8778A47BFB33}" srcOrd="0" destOrd="0" presId="urn:microsoft.com/office/officeart/2008/layout/PictureAccentList"/>
    <dgm:cxn modelId="{123BD9EB-D7F9-4B81-A6AA-7EDD30B52150}" type="presParOf" srcId="{009517DF-F2BD-4529-90EC-D61DA5942C1D}" destId="{93E7C586-0D42-4CA5-9C53-478E66408B0E}" srcOrd="1" destOrd="0" presId="urn:microsoft.com/office/officeart/2008/layout/PictureAccentList"/>
    <dgm:cxn modelId="{9E0F11A2-062D-4B7E-A9CB-6DCA10EE1096}" type="presParOf" srcId="{37D6F0A7-BEEE-45A8-B2EA-07BF765D0F65}" destId="{9F359041-F8B0-4F0A-B657-1D963182D0BA}" srcOrd="3" destOrd="0" presId="urn:microsoft.com/office/officeart/2008/layout/PictureAccentList"/>
    <dgm:cxn modelId="{80C7E573-C959-4D2A-A64E-6D0AFEC77E15}" type="presParOf" srcId="{9F359041-F8B0-4F0A-B657-1D963182D0BA}" destId="{C512292A-8020-4CFF-B6EC-F6996E1B2312}" srcOrd="0" destOrd="0" presId="urn:microsoft.com/office/officeart/2008/layout/PictureAccentList"/>
    <dgm:cxn modelId="{D2F7DD6E-B7D2-433E-A456-B848759C3E27}" type="presParOf" srcId="{9F359041-F8B0-4F0A-B657-1D963182D0BA}" destId="{2DA1D889-CD7A-456E-8377-95687BF0E7B7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88F0EE9-10E9-4C47-945D-47CD00359D40}" type="doc">
      <dgm:prSet loTypeId="urn:microsoft.com/office/officeart/2005/8/layout/lProcess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de-DE"/>
        </a:p>
      </dgm:t>
    </dgm:pt>
    <dgm:pt modelId="{B4B42D45-9E65-4CE6-8A92-6DF24075C2DC}">
      <dgm:prSet phldrT="[Text]"/>
      <dgm:spPr/>
      <dgm:t>
        <a:bodyPr/>
        <a:lstStyle/>
        <a:p>
          <a:r>
            <a:rPr lang="de-DE" b="1" dirty="0">
              <a:solidFill>
                <a:schemeClr val="bg1"/>
              </a:solidFill>
            </a:rPr>
            <a:t>Förderung des Sozialverhaltens</a:t>
          </a:r>
        </a:p>
      </dgm:t>
    </dgm:pt>
    <dgm:pt modelId="{0DA276CB-8187-4D02-88CB-953056D67C77}" type="parTrans" cxnId="{105EFFF9-B397-4176-BE75-B913ED468E64}">
      <dgm:prSet/>
      <dgm:spPr/>
      <dgm:t>
        <a:bodyPr/>
        <a:lstStyle/>
        <a:p>
          <a:endParaRPr lang="de-DE"/>
        </a:p>
      </dgm:t>
    </dgm:pt>
    <dgm:pt modelId="{61704E79-B7BA-4839-AF70-C8E0090CBF75}" type="sibTrans" cxnId="{105EFFF9-B397-4176-BE75-B913ED468E64}">
      <dgm:prSet/>
      <dgm:spPr/>
      <dgm:t>
        <a:bodyPr/>
        <a:lstStyle/>
        <a:p>
          <a:endParaRPr lang="de-DE"/>
        </a:p>
      </dgm:t>
    </dgm:pt>
    <dgm:pt modelId="{D4185AF3-9EE7-48CA-89E6-7B89C6B03816}">
      <dgm:prSet phldrT="[Text]"/>
      <dgm:spPr/>
      <dgm:t>
        <a:bodyPr/>
        <a:lstStyle/>
        <a:p>
          <a:r>
            <a:rPr lang="de-DE" b="1" dirty="0"/>
            <a:t>Toleranz </a:t>
          </a:r>
        </a:p>
        <a:p>
          <a:r>
            <a:rPr lang="de-DE" b="1" dirty="0"/>
            <a:t>Einfühlungs-vermögen</a:t>
          </a:r>
        </a:p>
        <a:p>
          <a:r>
            <a:rPr lang="de-DE" b="1" dirty="0"/>
            <a:t>Rücksichtnahme</a:t>
          </a:r>
        </a:p>
      </dgm:t>
    </dgm:pt>
    <dgm:pt modelId="{BE188431-E851-4429-902C-814DC9BC8C6C}" type="parTrans" cxnId="{9B548ADA-D9BE-4983-80E4-0FCDC944E529}">
      <dgm:prSet/>
      <dgm:spPr/>
      <dgm:t>
        <a:bodyPr/>
        <a:lstStyle/>
        <a:p>
          <a:endParaRPr lang="de-DE"/>
        </a:p>
      </dgm:t>
    </dgm:pt>
    <dgm:pt modelId="{B49DE28B-115F-49B7-B221-18D1BE630616}" type="sibTrans" cxnId="{9B548ADA-D9BE-4983-80E4-0FCDC944E529}">
      <dgm:prSet/>
      <dgm:spPr/>
      <dgm:t>
        <a:bodyPr/>
        <a:lstStyle/>
        <a:p>
          <a:endParaRPr lang="de-DE"/>
        </a:p>
      </dgm:t>
    </dgm:pt>
    <dgm:pt modelId="{5D06B518-7C5D-4D20-9095-563EE427D10B}">
      <dgm:prSet phldrT="[Text]"/>
      <dgm:spPr/>
      <dgm:t>
        <a:bodyPr/>
        <a:lstStyle/>
        <a:p>
          <a:r>
            <a:rPr lang="de-DE" b="1" dirty="0"/>
            <a:t>Respekt</a:t>
          </a:r>
        </a:p>
        <a:p>
          <a:r>
            <a:rPr lang="de-DE" b="1" dirty="0"/>
            <a:t>Empathie</a:t>
          </a:r>
        </a:p>
        <a:p>
          <a:r>
            <a:rPr lang="de-DE" b="1" dirty="0"/>
            <a:t>Regelbewusstsein</a:t>
          </a:r>
        </a:p>
      </dgm:t>
    </dgm:pt>
    <dgm:pt modelId="{680BE3B7-ADED-441A-8869-1E150F3174DC}" type="parTrans" cxnId="{AC0CCDDB-0685-457D-ACE4-1340FDF132BC}">
      <dgm:prSet/>
      <dgm:spPr/>
      <dgm:t>
        <a:bodyPr/>
        <a:lstStyle/>
        <a:p>
          <a:endParaRPr lang="de-DE"/>
        </a:p>
      </dgm:t>
    </dgm:pt>
    <dgm:pt modelId="{5C1C03A1-97A8-4056-B0C7-2F21CE04D17E}" type="sibTrans" cxnId="{AC0CCDDB-0685-457D-ACE4-1340FDF132BC}">
      <dgm:prSet/>
      <dgm:spPr/>
      <dgm:t>
        <a:bodyPr/>
        <a:lstStyle/>
        <a:p>
          <a:endParaRPr lang="de-DE"/>
        </a:p>
      </dgm:t>
    </dgm:pt>
    <dgm:pt modelId="{2534551B-CB32-4DCA-8CF8-AC308A4F5D6E}">
      <dgm:prSet phldrT="[Text]"/>
      <dgm:spPr/>
      <dgm:t>
        <a:bodyPr/>
        <a:lstStyle/>
        <a:p>
          <a:r>
            <a:rPr lang="de-DE" b="1" dirty="0">
              <a:solidFill>
                <a:schemeClr val="bg1"/>
              </a:solidFill>
            </a:rPr>
            <a:t>Förderung des Selbstwertgefühls</a:t>
          </a:r>
        </a:p>
      </dgm:t>
    </dgm:pt>
    <dgm:pt modelId="{90A6CD57-B411-4012-B3C3-798A24A1AC1E}" type="parTrans" cxnId="{72D5B895-6548-4319-85DE-5CD5F583D3A9}">
      <dgm:prSet/>
      <dgm:spPr/>
      <dgm:t>
        <a:bodyPr/>
        <a:lstStyle/>
        <a:p>
          <a:endParaRPr lang="de-DE"/>
        </a:p>
      </dgm:t>
    </dgm:pt>
    <dgm:pt modelId="{BB22E1EC-8B40-40B0-B8D8-6427E36FCF89}" type="sibTrans" cxnId="{72D5B895-6548-4319-85DE-5CD5F583D3A9}">
      <dgm:prSet/>
      <dgm:spPr/>
      <dgm:t>
        <a:bodyPr/>
        <a:lstStyle/>
        <a:p>
          <a:endParaRPr lang="de-DE"/>
        </a:p>
      </dgm:t>
    </dgm:pt>
    <dgm:pt modelId="{901D5F01-C4F9-4C27-B055-A71C0CE7CCB5}">
      <dgm:prSet phldrT="[Text]"/>
      <dgm:spPr/>
      <dgm:t>
        <a:bodyPr/>
        <a:lstStyle/>
        <a:p>
          <a:r>
            <a:rPr lang="de-DE" b="1" dirty="0"/>
            <a:t>Vorbehaltlose Akzeptanz durch den Hund</a:t>
          </a:r>
        </a:p>
      </dgm:t>
    </dgm:pt>
    <dgm:pt modelId="{60375992-C081-4B70-845B-634E8C75F06B}" type="parTrans" cxnId="{4BA2EB46-BCD8-4C5B-AEE6-87F9ABD91929}">
      <dgm:prSet/>
      <dgm:spPr/>
      <dgm:t>
        <a:bodyPr/>
        <a:lstStyle/>
        <a:p>
          <a:endParaRPr lang="de-DE"/>
        </a:p>
      </dgm:t>
    </dgm:pt>
    <dgm:pt modelId="{516D30BE-87EA-4E58-B418-C7D2B27C410F}" type="sibTrans" cxnId="{4BA2EB46-BCD8-4C5B-AEE6-87F9ABD91929}">
      <dgm:prSet/>
      <dgm:spPr/>
      <dgm:t>
        <a:bodyPr/>
        <a:lstStyle/>
        <a:p>
          <a:endParaRPr lang="de-DE"/>
        </a:p>
      </dgm:t>
    </dgm:pt>
    <dgm:pt modelId="{C36B1BDB-AD78-47B1-A54E-DC6322F37417}">
      <dgm:prSet phldrT="[Text]"/>
      <dgm:spPr/>
      <dgm:t>
        <a:bodyPr/>
        <a:lstStyle/>
        <a:p>
          <a:r>
            <a:rPr lang="de-DE" b="1" dirty="0"/>
            <a:t>Erfahrung von Zuneigung und Zuwendung durch den Hund</a:t>
          </a:r>
        </a:p>
      </dgm:t>
    </dgm:pt>
    <dgm:pt modelId="{87C95CC1-C230-4E31-9373-FFD567418CC5}" type="parTrans" cxnId="{C5C53DEE-3C29-40B3-8DDB-B8D1BEF06600}">
      <dgm:prSet/>
      <dgm:spPr/>
      <dgm:t>
        <a:bodyPr/>
        <a:lstStyle/>
        <a:p>
          <a:endParaRPr lang="de-DE"/>
        </a:p>
      </dgm:t>
    </dgm:pt>
    <dgm:pt modelId="{5A970715-E6CE-4F5B-AF30-BF4349F03AC4}" type="sibTrans" cxnId="{C5C53DEE-3C29-40B3-8DDB-B8D1BEF06600}">
      <dgm:prSet/>
      <dgm:spPr/>
      <dgm:t>
        <a:bodyPr/>
        <a:lstStyle/>
        <a:p>
          <a:endParaRPr lang="de-DE"/>
        </a:p>
      </dgm:t>
    </dgm:pt>
    <dgm:pt modelId="{461B5B84-214D-43FB-A40B-B907A1BB9D86}">
      <dgm:prSet phldrT="[Text]"/>
      <dgm:spPr/>
      <dgm:t>
        <a:bodyPr/>
        <a:lstStyle/>
        <a:p>
          <a:r>
            <a:rPr lang="de-DE" b="1" dirty="0">
              <a:solidFill>
                <a:schemeClr val="bg1"/>
              </a:solidFill>
            </a:rPr>
            <a:t>Förderung der Klassengemeinschaft</a:t>
          </a:r>
        </a:p>
      </dgm:t>
    </dgm:pt>
    <dgm:pt modelId="{74EF7EA6-C74D-45AE-9C9C-3BB41AAFCFB8}" type="parTrans" cxnId="{8C363E6A-AD28-4B88-A300-BB94E39A1209}">
      <dgm:prSet/>
      <dgm:spPr/>
      <dgm:t>
        <a:bodyPr/>
        <a:lstStyle/>
        <a:p>
          <a:endParaRPr lang="de-DE"/>
        </a:p>
      </dgm:t>
    </dgm:pt>
    <dgm:pt modelId="{97B0CE16-06CE-47AF-B105-74CF24849902}" type="sibTrans" cxnId="{8C363E6A-AD28-4B88-A300-BB94E39A1209}">
      <dgm:prSet/>
      <dgm:spPr/>
      <dgm:t>
        <a:bodyPr/>
        <a:lstStyle/>
        <a:p>
          <a:endParaRPr lang="de-DE"/>
        </a:p>
      </dgm:t>
    </dgm:pt>
    <dgm:pt modelId="{214D17F3-645A-4B78-ABDB-64D1C53EA655}">
      <dgm:prSet phldrT="[Text]"/>
      <dgm:spPr/>
      <dgm:t>
        <a:bodyPr/>
        <a:lstStyle/>
        <a:p>
          <a:r>
            <a:rPr lang="de-DE" b="1" dirty="0"/>
            <a:t>Schulhund gibt Motivation &amp; Spaß sowie Freude am Lernen</a:t>
          </a:r>
        </a:p>
      </dgm:t>
    </dgm:pt>
    <dgm:pt modelId="{CDC176F1-0A0D-4BC0-A715-6AA393CB7497}" type="parTrans" cxnId="{58DD03F0-4D6E-424B-9FE6-9C56B9D85B3E}">
      <dgm:prSet/>
      <dgm:spPr/>
      <dgm:t>
        <a:bodyPr/>
        <a:lstStyle/>
        <a:p>
          <a:endParaRPr lang="de-DE"/>
        </a:p>
      </dgm:t>
    </dgm:pt>
    <dgm:pt modelId="{1E87CB4D-80C1-43E8-8C84-E97F22ECCE04}" type="sibTrans" cxnId="{58DD03F0-4D6E-424B-9FE6-9C56B9D85B3E}">
      <dgm:prSet/>
      <dgm:spPr/>
      <dgm:t>
        <a:bodyPr/>
        <a:lstStyle/>
        <a:p>
          <a:endParaRPr lang="de-DE"/>
        </a:p>
      </dgm:t>
    </dgm:pt>
    <dgm:pt modelId="{FA0E8400-BE6F-4201-9463-87A842B0A53E}">
      <dgm:prSet phldrT="[Text]"/>
      <dgm:spPr/>
      <dgm:t>
        <a:bodyPr/>
        <a:lstStyle/>
        <a:p>
          <a:r>
            <a:rPr lang="de-DE" b="1" dirty="0"/>
            <a:t>Motiviert zur Ruhe im Unterricht, um den Hund nicht zu stören</a:t>
          </a:r>
        </a:p>
      </dgm:t>
    </dgm:pt>
    <dgm:pt modelId="{651B9DEC-6C32-4D4C-842A-6957B3A8A679}" type="parTrans" cxnId="{5C59A347-803B-4F35-B636-5E0536CA20E2}">
      <dgm:prSet/>
      <dgm:spPr/>
      <dgm:t>
        <a:bodyPr/>
        <a:lstStyle/>
        <a:p>
          <a:endParaRPr lang="de-DE"/>
        </a:p>
      </dgm:t>
    </dgm:pt>
    <dgm:pt modelId="{2C34F4C4-153E-4C95-8453-916955F7B099}" type="sibTrans" cxnId="{5C59A347-803B-4F35-B636-5E0536CA20E2}">
      <dgm:prSet/>
      <dgm:spPr/>
      <dgm:t>
        <a:bodyPr/>
        <a:lstStyle/>
        <a:p>
          <a:endParaRPr lang="de-DE"/>
        </a:p>
      </dgm:t>
    </dgm:pt>
    <dgm:pt modelId="{4DAEB7A6-21A6-44F7-B0A7-982AABAC848A}" type="pres">
      <dgm:prSet presAssocID="{488F0EE9-10E9-4C47-945D-47CD00359D40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F3E46460-EC9E-4894-B730-D9A1E3AD39E3}" type="pres">
      <dgm:prSet presAssocID="{B4B42D45-9E65-4CE6-8A92-6DF24075C2DC}" presName="compNode" presStyleCnt="0"/>
      <dgm:spPr/>
    </dgm:pt>
    <dgm:pt modelId="{216B5085-B387-45BE-B3A1-346BB915BD7F}" type="pres">
      <dgm:prSet presAssocID="{B4B42D45-9E65-4CE6-8A92-6DF24075C2DC}" presName="aNode" presStyleLbl="bgShp" presStyleIdx="0" presStyleCnt="3"/>
      <dgm:spPr/>
      <dgm:t>
        <a:bodyPr/>
        <a:lstStyle/>
        <a:p>
          <a:endParaRPr lang="de-DE"/>
        </a:p>
      </dgm:t>
    </dgm:pt>
    <dgm:pt modelId="{BE0D16A4-3A36-4300-A213-BCC52DC9667A}" type="pres">
      <dgm:prSet presAssocID="{B4B42D45-9E65-4CE6-8A92-6DF24075C2DC}" presName="textNode" presStyleLbl="bgShp" presStyleIdx="0" presStyleCnt="3"/>
      <dgm:spPr/>
      <dgm:t>
        <a:bodyPr/>
        <a:lstStyle/>
        <a:p>
          <a:endParaRPr lang="de-DE"/>
        </a:p>
      </dgm:t>
    </dgm:pt>
    <dgm:pt modelId="{1955F22D-20F9-455B-9FC3-315E548F02F7}" type="pres">
      <dgm:prSet presAssocID="{B4B42D45-9E65-4CE6-8A92-6DF24075C2DC}" presName="compChildNode" presStyleCnt="0"/>
      <dgm:spPr/>
    </dgm:pt>
    <dgm:pt modelId="{9F221033-DB97-470F-A5F0-884D0EF164B8}" type="pres">
      <dgm:prSet presAssocID="{B4B42D45-9E65-4CE6-8A92-6DF24075C2DC}" presName="theInnerList" presStyleCnt="0"/>
      <dgm:spPr/>
    </dgm:pt>
    <dgm:pt modelId="{D4AAFED8-2345-4183-A209-AA52E2FC3D43}" type="pres">
      <dgm:prSet presAssocID="{D4185AF3-9EE7-48CA-89E6-7B89C6B03816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D7A6B91-2383-4DCC-9896-A0ACDDFFF432}" type="pres">
      <dgm:prSet presAssocID="{D4185AF3-9EE7-48CA-89E6-7B89C6B03816}" presName="aSpace2" presStyleCnt="0"/>
      <dgm:spPr/>
    </dgm:pt>
    <dgm:pt modelId="{19CA92D1-23ED-4CDA-AB01-F9E9240DA558}" type="pres">
      <dgm:prSet presAssocID="{5D06B518-7C5D-4D20-9095-563EE427D10B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D765ECB-E6CD-4EFB-A5AA-643640AE7927}" type="pres">
      <dgm:prSet presAssocID="{B4B42D45-9E65-4CE6-8A92-6DF24075C2DC}" presName="aSpace" presStyleCnt="0"/>
      <dgm:spPr/>
    </dgm:pt>
    <dgm:pt modelId="{B4543399-4536-474E-AAFB-20019A9635C8}" type="pres">
      <dgm:prSet presAssocID="{2534551B-CB32-4DCA-8CF8-AC308A4F5D6E}" presName="compNode" presStyleCnt="0"/>
      <dgm:spPr/>
    </dgm:pt>
    <dgm:pt modelId="{951F854D-8B68-403B-92E8-C7D22F142DA9}" type="pres">
      <dgm:prSet presAssocID="{2534551B-CB32-4DCA-8CF8-AC308A4F5D6E}" presName="aNode" presStyleLbl="bgShp" presStyleIdx="1" presStyleCnt="3"/>
      <dgm:spPr/>
      <dgm:t>
        <a:bodyPr/>
        <a:lstStyle/>
        <a:p>
          <a:endParaRPr lang="de-DE"/>
        </a:p>
      </dgm:t>
    </dgm:pt>
    <dgm:pt modelId="{674F1ACA-129B-4B74-98D4-1774D90C6ADC}" type="pres">
      <dgm:prSet presAssocID="{2534551B-CB32-4DCA-8CF8-AC308A4F5D6E}" presName="textNode" presStyleLbl="bgShp" presStyleIdx="1" presStyleCnt="3"/>
      <dgm:spPr/>
      <dgm:t>
        <a:bodyPr/>
        <a:lstStyle/>
        <a:p>
          <a:endParaRPr lang="de-DE"/>
        </a:p>
      </dgm:t>
    </dgm:pt>
    <dgm:pt modelId="{9E0F2869-F3E7-480A-BCF6-7B165B582BDC}" type="pres">
      <dgm:prSet presAssocID="{2534551B-CB32-4DCA-8CF8-AC308A4F5D6E}" presName="compChildNode" presStyleCnt="0"/>
      <dgm:spPr/>
    </dgm:pt>
    <dgm:pt modelId="{A75508CF-2959-4F00-A449-98EB5C99D9FA}" type="pres">
      <dgm:prSet presAssocID="{2534551B-CB32-4DCA-8CF8-AC308A4F5D6E}" presName="theInnerList" presStyleCnt="0"/>
      <dgm:spPr/>
    </dgm:pt>
    <dgm:pt modelId="{C196DD63-19A4-4ADD-BBE5-6799660860BC}" type="pres">
      <dgm:prSet presAssocID="{901D5F01-C4F9-4C27-B055-A71C0CE7CCB5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70F19DF-2ACF-4936-BB83-D99812BC7642}" type="pres">
      <dgm:prSet presAssocID="{901D5F01-C4F9-4C27-B055-A71C0CE7CCB5}" presName="aSpace2" presStyleCnt="0"/>
      <dgm:spPr/>
    </dgm:pt>
    <dgm:pt modelId="{997B0DF0-9AE5-4ACB-BC93-9F1AADF433B6}" type="pres">
      <dgm:prSet presAssocID="{C36B1BDB-AD78-47B1-A54E-DC6322F37417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E8A095B-010A-4337-A0F2-8E0071BB53B2}" type="pres">
      <dgm:prSet presAssocID="{2534551B-CB32-4DCA-8CF8-AC308A4F5D6E}" presName="aSpace" presStyleCnt="0"/>
      <dgm:spPr/>
    </dgm:pt>
    <dgm:pt modelId="{0F13AB74-5786-4AA6-A371-59D67BF2E225}" type="pres">
      <dgm:prSet presAssocID="{461B5B84-214D-43FB-A40B-B907A1BB9D86}" presName="compNode" presStyleCnt="0"/>
      <dgm:spPr/>
    </dgm:pt>
    <dgm:pt modelId="{558ED3E2-7E71-4940-A53D-0DD7D755E66E}" type="pres">
      <dgm:prSet presAssocID="{461B5B84-214D-43FB-A40B-B907A1BB9D86}" presName="aNode" presStyleLbl="bgShp" presStyleIdx="2" presStyleCnt="3"/>
      <dgm:spPr/>
      <dgm:t>
        <a:bodyPr/>
        <a:lstStyle/>
        <a:p>
          <a:endParaRPr lang="de-DE"/>
        </a:p>
      </dgm:t>
    </dgm:pt>
    <dgm:pt modelId="{AF4FE71E-5D58-4915-96EA-45EA1914B296}" type="pres">
      <dgm:prSet presAssocID="{461B5B84-214D-43FB-A40B-B907A1BB9D86}" presName="textNode" presStyleLbl="bgShp" presStyleIdx="2" presStyleCnt="3"/>
      <dgm:spPr/>
      <dgm:t>
        <a:bodyPr/>
        <a:lstStyle/>
        <a:p>
          <a:endParaRPr lang="de-DE"/>
        </a:p>
      </dgm:t>
    </dgm:pt>
    <dgm:pt modelId="{1B1F2CA4-BC9D-4CF8-9D35-5BF2A3913A6B}" type="pres">
      <dgm:prSet presAssocID="{461B5B84-214D-43FB-A40B-B907A1BB9D86}" presName="compChildNode" presStyleCnt="0"/>
      <dgm:spPr/>
    </dgm:pt>
    <dgm:pt modelId="{66F34A7A-A8A4-49CE-86C7-1CA64A6592D9}" type="pres">
      <dgm:prSet presAssocID="{461B5B84-214D-43FB-A40B-B907A1BB9D86}" presName="theInnerList" presStyleCnt="0"/>
      <dgm:spPr/>
    </dgm:pt>
    <dgm:pt modelId="{A4927D9A-20F9-4130-9AC7-037B15EE3A27}" type="pres">
      <dgm:prSet presAssocID="{214D17F3-645A-4B78-ABDB-64D1C53EA655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3C22566-3A1A-4508-BA5C-C693174D98FF}" type="pres">
      <dgm:prSet presAssocID="{214D17F3-645A-4B78-ABDB-64D1C53EA655}" presName="aSpace2" presStyleCnt="0"/>
      <dgm:spPr/>
    </dgm:pt>
    <dgm:pt modelId="{1EE27E96-C62E-4D16-B6F0-ABDA7102E81B}" type="pres">
      <dgm:prSet presAssocID="{FA0E8400-BE6F-4201-9463-87A842B0A53E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75803DDF-77BC-4645-B651-4C762932831C}" type="presOf" srcId="{D4185AF3-9EE7-48CA-89E6-7B89C6B03816}" destId="{D4AAFED8-2345-4183-A209-AA52E2FC3D43}" srcOrd="0" destOrd="0" presId="urn:microsoft.com/office/officeart/2005/8/layout/lProcess2"/>
    <dgm:cxn modelId="{6D59E40D-9DF6-41F2-9D89-0D9AA0BB0CC0}" type="presOf" srcId="{2534551B-CB32-4DCA-8CF8-AC308A4F5D6E}" destId="{674F1ACA-129B-4B74-98D4-1774D90C6ADC}" srcOrd="1" destOrd="0" presId="urn:microsoft.com/office/officeart/2005/8/layout/lProcess2"/>
    <dgm:cxn modelId="{C1C7F26D-C716-4634-905B-2AE539C9B782}" type="presOf" srcId="{488F0EE9-10E9-4C47-945D-47CD00359D40}" destId="{4DAEB7A6-21A6-44F7-B0A7-982AABAC848A}" srcOrd="0" destOrd="0" presId="urn:microsoft.com/office/officeart/2005/8/layout/lProcess2"/>
    <dgm:cxn modelId="{FBA4D31F-D527-4195-9BF2-3F35F1D8FB59}" type="presOf" srcId="{461B5B84-214D-43FB-A40B-B907A1BB9D86}" destId="{AF4FE71E-5D58-4915-96EA-45EA1914B296}" srcOrd="1" destOrd="0" presId="urn:microsoft.com/office/officeart/2005/8/layout/lProcess2"/>
    <dgm:cxn modelId="{D17838B1-78E9-4AC2-A62B-3B3C8ED102B1}" type="presOf" srcId="{FA0E8400-BE6F-4201-9463-87A842B0A53E}" destId="{1EE27E96-C62E-4D16-B6F0-ABDA7102E81B}" srcOrd="0" destOrd="0" presId="urn:microsoft.com/office/officeart/2005/8/layout/lProcess2"/>
    <dgm:cxn modelId="{AC0CCDDB-0685-457D-ACE4-1340FDF132BC}" srcId="{B4B42D45-9E65-4CE6-8A92-6DF24075C2DC}" destId="{5D06B518-7C5D-4D20-9095-563EE427D10B}" srcOrd="1" destOrd="0" parTransId="{680BE3B7-ADED-441A-8869-1E150F3174DC}" sibTransId="{5C1C03A1-97A8-4056-B0C7-2F21CE04D17E}"/>
    <dgm:cxn modelId="{1E9F1FA5-DA3A-48CB-9C3A-2B3BA186F7CA}" type="presOf" srcId="{B4B42D45-9E65-4CE6-8A92-6DF24075C2DC}" destId="{216B5085-B387-45BE-B3A1-346BB915BD7F}" srcOrd="0" destOrd="0" presId="urn:microsoft.com/office/officeart/2005/8/layout/lProcess2"/>
    <dgm:cxn modelId="{14EFE43C-7D89-480B-A41B-3DC871B0A4AD}" type="presOf" srcId="{901D5F01-C4F9-4C27-B055-A71C0CE7CCB5}" destId="{C196DD63-19A4-4ADD-BBE5-6799660860BC}" srcOrd="0" destOrd="0" presId="urn:microsoft.com/office/officeart/2005/8/layout/lProcess2"/>
    <dgm:cxn modelId="{79FB5F1E-4182-4376-A71B-DF93C69E3591}" type="presOf" srcId="{214D17F3-645A-4B78-ABDB-64D1C53EA655}" destId="{A4927D9A-20F9-4130-9AC7-037B15EE3A27}" srcOrd="0" destOrd="0" presId="urn:microsoft.com/office/officeart/2005/8/layout/lProcess2"/>
    <dgm:cxn modelId="{58DD03F0-4D6E-424B-9FE6-9C56B9D85B3E}" srcId="{461B5B84-214D-43FB-A40B-B907A1BB9D86}" destId="{214D17F3-645A-4B78-ABDB-64D1C53EA655}" srcOrd="0" destOrd="0" parTransId="{CDC176F1-0A0D-4BC0-A715-6AA393CB7497}" sibTransId="{1E87CB4D-80C1-43E8-8C84-E97F22ECCE04}"/>
    <dgm:cxn modelId="{4BA2EB46-BCD8-4C5B-AEE6-87F9ABD91929}" srcId="{2534551B-CB32-4DCA-8CF8-AC308A4F5D6E}" destId="{901D5F01-C4F9-4C27-B055-A71C0CE7CCB5}" srcOrd="0" destOrd="0" parTransId="{60375992-C081-4B70-845B-634E8C75F06B}" sibTransId="{516D30BE-87EA-4E58-B418-C7D2B27C410F}"/>
    <dgm:cxn modelId="{291BA8DD-D401-4C3F-814B-0712DF15A91F}" type="presOf" srcId="{5D06B518-7C5D-4D20-9095-563EE427D10B}" destId="{19CA92D1-23ED-4CDA-AB01-F9E9240DA558}" srcOrd="0" destOrd="0" presId="urn:microsoft.com/office/officeart/2005/8/layout/lProcess2"/>
    <dgm:cxn modelId="{C5C53DEE-3C29-40B3-8DDB-B8D1BEF06600}" srcId="{2534551B-CB32-4DCA-8CF8-AC308A4F5D6E}" destId="{C36B1BDB-AD78-47B1-A54E-DC6322F37417}" srcOrd="1" destOrd="0" parTransId="{87C95CC1-C230-4E31-9373-FFD567418CC5}" sibTransId="{5A970715-E6CE-4F5B-AF30-BF4349F03AC4}"/>
    <dgm:cxn modelId="{5C59A347-803B-4F35-B636-5E0536CA20E2}" srcId="{461B5B84-214D-43FB-A40B-B907A1BB9D86}" destId="{FA0E8400-BE6F-4201-9463-87A842B0A53E}" srcOrd="1" destOrd="0" parTransId="{651B9DEC-6C32-4D4C-842A-6957B3A8A679}" sibTransId="{2C34F4C4-153E-4C95-8453-916955F7B099}"/>
    <dgm:cxn modelId="{72D5B895-6548-4319-85DE-5CD5F583D3A9}" srcId="{488F0EE9-10E9-4C47-945D-47CD00359D40}" destId="{2534551B-CB32-4DCA-8CF8-AC308A4F5D6E}" srcOrd="1" destOrd="0" parTransId="{90A6CD57-B411-4012-B3C3-798A24A1AC1E}" sibTransId="{BB22E1EC-8B40-40B0-B8D8-6427E36FCF89}"/>
    <dgm:cxn modelId="{91BAEE9D-6F86-4DE1-85EA-0A7F242AAC59}" type="presOf" srcId="{2534551B-CB32-4DCA-8CF8-AC308A4F5D6E}" destId="{951F854D-8B68-403B-92E8-C7D22F142DA9}" srcOrd="0" destOrd="0" presId="urn:microsoft.com/office/officeart/2005/8/layout/lProcess2"/>
    <dgm:cxn modelId="{8C363E6A-AD28-4B88-A300-BB94E39A1209}" srcId="{488F0EE9-10E9-4C47-945D-47CD00359D40}" destId="{461B5B84-214D-43FB-A40B-B907A1BB9D86}" srcOrd="2" destOrd="0" parTransId="{74EF7EA6-C74D-45AE-9C9C-3BB41AAFCFB8}" sibTransId="{97B0CE16-06CE-47AF-B105-74CF24849902}"/>
    <dgm:cxn modelId="{B3465BF2-A2B3-4AF5-8DA6-E1A63C79EFAD}" type="presOf" srcId="{C36B1BDB-AD78-47B1-A54E-DC6322F37417}" destId="{997B0DF0-9AE5-4ACB-BC93-9F1AADF433B6}" srcOrd="0" destOrd="0" presId="urn:microsoft.com/office/officeart/2005/8/layout/lProcess2"/>
    <dgm:cxn modelId="{E6ED7000-9021-4179-BF06-7A9DF7EC2D64}" type="presOf" srcId="{461B5B84-214D-43FB-A40B-B907A1BB9D86}" destId="{558ED3E2-7E71-4940-A53D-0DD7D755E66E}" srcOrd="0" destOrd="0" presId="urn:microsoft.com/office/officeart/2005/8/layout/lProcess2"/>
    <dgm:cxn modelId="{9B548ADA-D9BE-4983-80E4-0FCDC944E529}" srcId="{B4B42D45-9E65-4CE6-8A92-6DF24075C2DC}" destId="{D4185AF3-9EE7-48CA-89E6-7B89C6B03816}" srcOrd="0" destOrd="0" parTransId="{BE188431-E851-4429-902C-814DC9BC8C6C}" sibTransId="{B49DE28B-115F-49B7-B221-18D1BE630616}"/>
    <dgm:cxn modelId="{A9767667-EE52-4910-B7BD-8987844AEA41}" type="presOf" srcId="{B4B42D45-9E65-4CE6-8A92-6DF24075C2DC}" destId="{BE0D16A4-3A36-4300-A213-BCC52DC9667A}" srcOrd="1" destOrd="0" presId="urn:microsoft.com/office/officeart/2005/8/layout/lProcess2"/>
    <dgm:cxn modelId="{105EFFF9-B397-4176-BE75-B913ED468E64}" srcId="{488F0EE9-10E9-4C47-945D-47CD00359D40}" destId="{B4B42D45-9E65-4CE6-8A92-6DF24075C2DC}" srcOrd="0" destOrd="0" parTransId="{0DA276CB-8187-4D02-88CB-953056D67C77}" sibTransId="{61704E79-B7BA-4839-AF70-C8E0090CBF75}"/>
    <dgm:cxn modelId="{94BA7406-7DF9-4D95-8828-6D1FB314EDA1}" type="presParOf" srcId="{4DAEB7A6-21A6-44F7-B0A7-982AABAC848A}" destId="{F3E46460-EC9E-4894-B730-D9A1E3AD39E3}" srcOrd="0" destOrd="0" presId="urn:microsoft.com/office/officeart/2005/8/layout/lProcess2"/>
    <dgm:cxn modelId="{7A01B2EA-73B2-4C49-9D76-C976FD9CDA3B}" type="presParOf" srcId="{F3E46460-EC9E-4894-B730-D9A1E3AD39E3}" destId="{216B5085-B387-45BE-B3A1-346BB915BD7F}" srcOrd="0" destOrd="0" presId="urn:microsoft.com/office/officeart/2005/8/layout/lProcess2"/>
    <dgm:cxn modelId="{A6E2E6DC-9FCA-45DC-8D94-A9BE954EAD0A}" type="presParOf" srcId="{F3E46460-EC9E-4894-B730-D9A1E3AD39E3}" destId="{BE0D16A4-3A36-4300-A213-BCC52DC9667A}" srcOrd="1" destOrd="0" presId="urn:microsoft.com/office/officeart/2005/8/layout/lProcess2"/>
    <dgm:cxn modelId="{FE72E1F3-B9AF-4C1D-9394-5443D9FF0306}" type="presParOf" srcId="{F3E46460-EC9E-4894-B730-D9A1E3AD39E3}" destId="{1955F22D-20F9-455B-9FC3-315E548F02F7}" srcOrd="2" destOrd="0" presId="urn:microsoft.com/office/officeart/2005/8/layout/lProcess2"/>
    <dgm:cxn modelId="{9EEB64C9-A68D-4563-953C-F35445110909}" type="presParOf" srcId="{1955F22D-20F9-455B-9FC3-315E548F02F7}" destId="{9F221033-DB97-470F-A5F0-884D0EF164B8}" srcOrd="0" destOrd="0" presId="urn:microsoft.com/office/officeart/2005/8/layout/lProcess2"/>
    <dgm:cxn modelId="{5AD63341-3130-4BA3-A43B-14DE9B56BE90}" type="presParOf" srcId="{9F221033-DB97-470F-A5F0-884D0EF164B8}" destId="{D4AAFED8-2345-4183-A209-AA52E2FC3D43}" srcOrd="0" destOrd="0" presId="urn:microsoft.com/office/officeart/2005/8/layout/lProcess2"/>
    <dgm:cxn modelId="{43F42453-8BD4-4315-B2ED-3E7B0F9E2309}" type="presParOf" srcId="{9F221033-DB97-470F-A5F0-884D0EF164B8}" destId="{CD7A6B91-2383-4DCC-9896-A0ACDDFFF432}" srcOrd="1" destOrd="0" presId="urn:microsoft.com/office/officeart/2005/8/layout/lProcess2"/>
    <dgm:cxn modelId="{2E1C97A9-54C6-4EF7-AF63-6E80F9E97A78}" type="presParOf" srcId="{9F221033-DB97-470F-A5F0-884D0EF164B8}" destId="{19CA92D1-23ED-4CDA-AB01-F9E9240DA558}" srcOrd="2" destOrd="0" presId="urn:microsoft.com/office/officeart/2005/8/layout/lProcess2"/>
    <dgm:cxn modelId="{BCA9E517-D017-48A2-BC9C-9ACDA0015B9C}" type="presParOf" srcId="{4DAEB7A6-21A6-44F7-B0A7-982AABAC848A}" destId="{4D765ECB-E6CD-4EFB-A5AA-643640AE7927}" srcOrd="1" destOrd="0" presId="urn:microsoft.com/office/officeart/2005/8/layout/lProcess2"/>
    <dgm:cxn modelId="{26DC4962-1FC2-40D9-A685-99E22E76AC3F}" type="presParOf" srcId="{4DAEB7A6-21A6-44F7-B0A7-982AABAC848A}" destId="{B4543399-4536-474E-AAFB-20019A9635C8}" srcOrd="2" destOrd="0" presId="urn:microsoft.com/office/officeart/2005/8/layout/lProcess2"/>
    <dgm:cxn modelId="{3BD2916C-B84D-4728-8F5B-481D87A21CAA}" type="presParOf" srcId="{B4543399-4536-474E-AAFB-20019A9635C8}" destId="{951F854D-8B68-403B-92E8-C7D22F142DA9}" srcOrd="0" destOrd="0" presId="urn:microsoft.com/office/officeart/2005/8/layout/lProcess2"/>
    <dgm:cxn modelId="{B9D86398-EADE-4549-A21C-19CC5CA2E345}" type="presParOf" srcId="{B4543399-4536-474E-AAFB-20019A9635C8}" destId="{674F1ACA-129B-4B74-98D4-1774D90C6ADC}" srcOrd="1" destOrd="0" presId="urn:microsoft.com/office/officeart/2005/8/layout/lProcess2"/>
    <dgm:cxn modelId="{933B54B8-7C8C-4D35-AD6C-81E1A265653F}" type="presParOf" srcId="{B4543399-4536-474E-AAFB-20019A9635C8}" destId="{9E0F2869-F3E7-480A-BCF6-7B165B582BDC}" srcOrd="2" destOrd="0" presId="urn:microsoft.com/office/officeart/2005/8/layout/lProcess2"/>
    <dgm:cxn modelId="{F6FFF072-C071-4F3E-AB22-6747E2054438}" type="presParOf" srcId="{9E0F2869-F3E7-480A-BCF6-7B165B582BDC}" destId="{A75508CF-2959-4F00-A449-98EB5C99D9FA}" srcOrd="0" destOrd="0" presId="urn:microsoft.com/office/officeart/2005/8/layout/lProcess2"/>
    <dgm:cxn modelId="{472A6B5F-0AEA-4E48-AC0A-A0C24CA7E44E}" type="presParOf" srcId="{A75508CF-2959-4F00-A449-98EB5C99D9FA}" destId="{C196DD63-19A4-4ADD-BBE5-6799660860BC}" srcOrd="0" destOrd="0" presId="urn:microsoft.com/office/officeart/2005/8/layout/lProcess2"/>
    <dgm:cxn modelId="{88CC908A-19DC-422B-92A0-9BF5F33604DE}" type="presParOf" srcId="{A75508CF-2959-4F00-A449-98EB5C99D9FA}" destId="{D70F19DF-2ACF-4936-BB83-D99812BC7642}" srcOrd="1" destOrd="0" presId="urn:microsoft.com/office/officeart/2005/8/layout/lProcess2"/>
    <dgm:cxn modelId="{36734440-7785-45FC-8C54-F18ABC9044CB}" type="presParOf" srcId="{A75508CF-2959-4F00-A449-98EB5C99D9FA}" destId="{997B0DF0-9AE5-4ACB-BC93-9F1AADF433B6}" srcOrd="2" destOrd="0" presId="urn:microsoft.com/office/officeart/2005/8/layout/lProcess2"/>
    <dgm:cxn modelId="{7F92A35F-D7C5-4A24-B9A2-E4386105942D}" type="presParOf" srcId="{4DAEB7A6-21A6-44F7-B0A7-982AABAC848A}" destId="{5E8A095B-010A-4337-A0F2-8E0071BB53B2}" srcOrd="3" destOrd="0" presId="urn:microsoft.com/office/officeart/2005/8/layout/lProcess2"/>
    <dgm:cxn modelId="{6495610B-575A-4E5F-B0A9-721B32D433DA}" type="presParOf" srcId="{4DAEB7A6-21A6-44F7-B0A7-982AABAC848A}" destId="{0F13AB74-5786-4AA6-A371-59D67BF2E225}" srcOrd="4" destOrd="0" presId="urn:microsoft.com/office/officeart/2005/8/layout/lProcess2"/>
    <dgm:cxn modelId="{61C43B4D-31D3-4D81-90F2-D2D338CC6117}" type="presParOf" srcId="{0F13AB74-5786-4AA6-A371-59D67BF2E225}" destId="{558ED3E2-7E71-4940-A53D-0DD7D755E66E}" srcOrd="0" destOrd="0" presId="urn:microsoft.com/office/officeart/2005/8/layout/lProcess2"/>
    <dgm:cxn modelId="{2BABF0D7-A5E7-4D2F-8495-1EE33C3DBC72}" type="presParOf" srcId="{0F13AB74-5786-4AA6-A371-59D67BF2E225}" destId="{AF4FE71E-5D58-4915-96EA-45EA1914B296}" srcOrd="1" destOrd="0" presId="urn:microsoft.com/office/officeart/2005/8/layout/lProcess2"/>
    <dgm:cxn modelId="{92771386-CB8C-44D7-B86F-8F3BD804A052}" type="presParOf" srcId="{0F13AB74-5786-4AA6-A371-59D67BF2E225}" destId="{1B1F2CA4-BC9D-4CF8-9D35-5BF2A3913A6B}" srcOrd="2" destOrd="0" presId="urn:microsoft.com/office/officeart/2005/8/layout/lProcess2"/>
    <dgm:cxn modelId="{4BF673FC-3CFC-4D9D-BBDC-0BE4061B9DD5}" type="presParOf" srcId="{1B1F2CA4-BC9D-4CF8-9D35-5BF2A3913A6B}" destId="{66F34A7A-A8A4-49CE-86C7-1CA64A6592D9}" srcOrd="0" destOrd="0" presId="urn:microsoft.com/office/officeart/2005/8/layout/lProcess2"/>
    <dgm:cxn modelId="{74A8ED82-51C1-483A-81BD-A185F48AF64A}" type="presParOf" srcId="{66F34A7A-A8A4-49CE-86C7-1CA64A6592D9}" destId="{A4927D9A-20F9-4130-9AC7-037B15EE3A27}" srcOrd="0" destOrd="0" presId="urn:microsoft.com/office/officeart/2005/8/layout/lProcess2"/>
    <dgm:cxn modelId="{4108A248-578C-45EC-B4B3-B667B57EA1E6}" type="presParOf" srcId="{66F34A7A-A8A4-49CE-86C7-1CA64A6592D9}" destId="{73C22566-3A1A-4508-BA5C-C693174D98FF}" srcOrd="1" destOrd="0" presId="urn:microsoft.com/office/officeart/2005/8/layout/lProcess2"/>
    <dgm:cxn modelId="{9DA3FCC7-8B92-424B-9352-727B5CC57B17}" type="presParOf" srcId="{66F34A7A-A8A4-49CE-86C7-1CA64A6592D9}" destId="{1EE27E96-C62E-4D16-B6F0-ABDA7102E81B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12A2DE0-0AE9-4A1F-9FC3-FF4B16EC8D7C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AE6E397-E438-48B3-A734-B130022AC2AD}">
      <dgm:prSet/>
      <dgm:spPr/>
      <dgm:t>
        <a:bodyPr/>
        <a:lstStyle/>
        <a:p>
          <a:r>
            <a:rPr lang="de-DE" b="1" spc="300" dirty="0"/>
            <a:t>Einsatz in der Arbeitsgruppe</a:t>
          </a:r>
          <a:endParaRPr lang="en-US" b="1" spc="300" dirty="0"/>
        </a:p>
      </dgm:t>
    </dgm:pt>
    <dgm:pt modelId="{703A137C-7CF9-467A-8542-815D9D4ACCF3}" type="parTrans" cxnId="{752F3CB7-F893-47B9-BD39-F687181F45FC}">
      <dgm:prSet/>
      <dgm:spPr/>
      <dgm:t>
        <a:bodyPr/>
        <a:lstStyle/>
        <a:p>
          <a:endParaRPr lang="en-US"/>
        </a:p>
      </dgm:t>
    </dgm:pt>
    <dgm:pt modelId="{5D8D7613-ACAB-4908-A26D-2819CDDCBB48}" type="sibTrans" cxnId="{752F3CB7-F893-47B9-BD39-F687181F45FC}">
      <dgm:prSet/>
      <dgm:spPr/>
      <dgm:t>
        <a:bodyPr/>
        <a:lstStyle/>
        <a:p>
          <a:endParaRPr lang="en-US"/>
        </a:p>
      </dgm:t>
    </dgm:pt>
    <dgm:pt modelId="{F6BC4D98-B210-418C-BBCF-10F80D28BB42}">
      <dgm:prSet/>
      <dgm:spPr/>
      <dgm:t>
        <a:bodyPr/>
        <a:lstStyle/>
        <a:p>
          <a:r>
            <a:rPr lang="de-DE" b="1" spc="300" dirty="0"/>
            <a:t>Einsatz im Unterricht</a:t>
          </a:r>
          <a:endParaRPr lang="en-US" b="1" spc="300" dirty="0"/>
        </a:p>
      </dgm:t>
    </dgm:pt>
    <dgm:pt modelId="{A413AD26-86B8-4932-B716-659F9C6AEC51}" type="parTrans" cxnId="{8B413C98-3D5E-4AC7-92F3-41CE52FAC87B}">
      <dgm:prSet/>
      <dgm:spPr/>
      <dgm:t>
        <a:bodyPr/>
        <a:lstStyle/>
        <a:p>
          <a:endParaRPr lang="en-US"/>
        </a:p>
      </dgm:t>
    </dgm:pt>
    <dgm:pt modelId="{8E06265C-DF77-48A8-80F5-AA518CF659C8}" type="sibTrans" cxnId="{8B413C98-3D5E-4AC7-92F3-41CE52FAC87B}">
      <dgm:prSet/>
      <dgm:spPr/>
      <dgm:t>
        <a:bodyPr/>
        <a:lstStyle/>
        <a:p>
          <a:endParaRPr lang="en-US"/>
        </a:p>
      </dgm:t>
    </dgm:pt>
    <dgm:pt modelId="{BBA24125-9160-466D-A37A-228D5F087444}">
      <dgm:prSet/>
      <dgm:spPr/>
      <dgm:t>
        <a:bodyPr/>
        <a:lstStyle/>
        <a:p>
          <a:r>
            <a:rPr lang="de-DE" b="1" dirty="0"/>
            <a:t>Einsatz in der Einzel- und Gruppenförderung</a:t>
          </a:r>
          <a:endParaRPr lang="en-US" b="1" dirty="0"/>
        </a:p>
      </dgm:t>
    </dgm:pt>
    <dgm:pt modelId="{E0A9EA77-4689-4814-8984-C91D865CB106}" type="parTrans" cxnId="{F75ED290-0234-47BC-BC90-1C9D5848CD77}">
      <dgm:prSet/>
      <dgm:spPr/>
      <dgm:t>
        <a:bodyPr/>
        <a:lstStyle/>
        <a:p>
          <a:endParaRPr lang="en-US"/>
        </a:p>
      </dgm:t>
    </dgm:pt>
    <dgm:pt modelId="{82A0B0C4-1F0A-454C-8BFB-8BF1D05AD34B}" type="sibTrans" cxnId="{F75ED290-0234-47BC-BC90-1C9D5848CD77}">
      <dgm:prSet/>
      <dgm:spPr/>
      <dgm:t>
        <a:bodyPr/>
        <a:lstStyle/>
        <a:p>
          <a:endParaRPr lang="en-US"/>
        </a:p>
      </dgm:t>
    </dgm:pt>
    <dgm:pt modelId="{BA621B07-55E5-47C8-9E79-711D61A07681}" type="pres">
      <dgm:prSet presAssocID="{012A2DE0-0AE9-4A1F-9FC3-FF4B16EC8D7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8740354B-0070-4EA8-8795-6EDCD654CB49}" type="pres">
      <dgm:prSet presAssocID="{9AE6E397-E438-48B3-A734-B130022AC2AD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602F5EEB-7466-44DA-AB65-DAA09FBBFF35}" type="pres">
      <dgm:prSet presAssocID="{5D8D7613-ACAB-4908-A26D-2819CDDCBB48}" presName="spacer" presStyleCnt="0"/>
      <dgm:spPr/>
    </dgm:pt>
    <dgm:pt modelId="{8676615B-CE72-48D8-9E28-40659DD12953}" type="pres">
      <dgm:prSet presAssocID="{F6BC4D98-B210-418C-BBCF-10F80D28BB42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D61C020-33E3-42EC-AF78-2ACD16BCAD17}" type="pres">
      <dgm:prSet presAssocID="{8E06265C-DF77-48A8-80F5-AA518CF659C8}" presName="spacer" presStyleCnt="0"/>
      <dgm:spPr/>
    </dgm:pt>
    <dgm:pt modelId="{26D84A6E-45D4-4499-B159-7E5F15154042}" type="pres">
      <dgm:prSet presAssocID="{BBA24125-9160-466D-A37A-228D5F087444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F75ED290-0234-47BC-BC90-1C9D5848CD77}" srcId="{012A2DE0-0AE9-4A1F-9FC3-FF4B16EC8D7C}" destId="{BBA24125-9160-466D-A37A-228D5F087444}" srcOrd="2" destOrd="0" parTransId="{E0A9EA77-4689-4814-8984-C91D865CB106}" sibTransId="{82A0B0C4-1F0A-454C-8BFB-8BF1D05AD34B}"/>
    <dgm:cxn modelId="{752F3CB7-F893-47B9-BD39-F687181F45FC}" srcId="{012A2DE0-0AE9-4A1F-9FC3-FF4B16EC8D7C}" destId="{9AE6E397-E438-48B3-A734-B130022AC2AD}" srcOrd="0" destOrd="0" parTransId="{703A137C-7CF9-467A-8542-815D9D4ACCF3}" sibTransId="{5D8D7613-ACAB-4908-A26D-2819CDDCBB48}"/>
    <dgm:cxn modelId="{9398873C-88D4-4412-9C84-628199A63CFE}" type="presOf" srcId="{BBA24125-9160-466D-A37A-228D5F087444}" destId="{26D84A6E-45D4-4499-B159-7E5F15154042}" srcOrd="0" destOrd="0" presId="urn:microsoft.com/office/officeart/2005/8/layout/vList2"/>
    <dgm:cxn modelId="{75058253-48D0-4138-84CB-775327223F30}" type="presOf" srcId="{F6BC4D98-B210-418C-BBCF-10F80D28BB42}" destId="{8676615B-CE72-48D8-9E28-40659DD12953}" srcOrd="0" destOrd="0" presId="urn:microsoft.com/office/officeart/2005/8/layout/vList2"/>
    <dgm:cxn modelId="{8583A0A3-BCBD-4D29-B4DD-25C544065257}" type="presOf" srcId="{012A2DE0-0AE9-4A1F-9FC3-FF4B16EC8D7C}" destId="{BA621B07-55E5-47C8-9E79-711D61A07681}" srcOrd="0" destOrd="0" presId="urn:microsoft.com/office/officeart/2005/8/layout/vList2"/>
    <dgm:cxn modelId="{8B413C98-3D5E-4AC7-92F3-41CE52FAC87B}" srcId="{012A2DE0-0AE9-4A1F-9FC3-FF4B16EC8D7C}" destId="{F6BC4D98-B210-418C-BBCF-10F80D28BB42}" srcOrd="1" destOrd="0" parTransId="{A413AD26-86B8-4932-B716-659F9C6AEC51}" sibTransId="{8E06265C-DF77-48A8-80F5-AA518CF659C8}"/>
    <dgm:cxn modelId="{F06D86F8-5408-4ED1-A839-42AEAB083F83}" type="presOf" srcId="{9AE6E397-E438-48B3-A734-B130022AC2AD}" destId="{8740354B-0070-4EA8-8795-6EDCD654CB49}" srcOrd="0" destOrd="0" presId="urn:microsoft.com/office/officeart/2005/8/layout/vList2"/>
    <dgm:cxn modelId="{9C6BAA03-7426-407D-A936-F6F937B7E34B}" type="presParOf" srcId="{BA621B07-55E5-47C8-9E79-711D61A07681}" destId="{8740354B-0070-4EA8-8795-6EDCD654CB49}" srcOrd="0" destOrd="0" presId="urn:microsoft.com/office/officeart/2005/8/layout/vList2"/>
    <dgm:cxn modelId="{09EC9718-0903-4C58-9237-51140BF0F426}" type="presParOf" srcId="{BA621B07-55E5-47C8-9E79-711D61A07681}" destId="{602F5EEB-7466-44DA-AB65-DAA09FBBFF35}" srcOrd="1" destOrd="0" presId="urn:microsoft.com/office/officeart/2005/8/layout/vList2"/>
    <dgm:cxn modelId="{F97E2BDF-47E0-44C8-B44F-C803DA2DA3F4}" type="presParOf" srcId="{BA621B07-55E5-47C8-9E79-711D61A07681}" destId="{8676615B-CE72-48D8-9E28-40659DD12953}" srcOrd="2" destOrd="0" presId="urn:microsoft.com/office/officeart/2005/8/layout/vList2"/>
    <dgm:cxn modelId="{0D288CC0-89EE-44DB-AA42-8100453B83D6}" type="presParOf" srcId="{BA621B07-55E5-47C8-9E79-711D61A07681}" destId="{BD61C020-33E3-42EC-AF78-2ACD16BCAD17}" srcOrd="3" destOrd="0" presId="urn:microsoft.com/office/officeart/2005/8/layout/vList2"/>
    <dgm:cxn modelId="{F08AC907-F76C-4D9A-A6E4-485148162E2C}" type="presParOf" srcId="{BA621B07-55E5-47C8-9E79-711D61A07681}" destId="{26D84A6E-45D4-4499-B159-7E5F15154042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3CFA26-5783-472C-AEA4-7474BCE7ED76}">
      <dsp:nvSpPr>
        <dsp:cNvPr id="0" name=""/>
        <dsp:cNvSpPr/>
      </dsp:nvSpPr>
      <dsp:spPr>
        <a:xfrm>
          <a:off x="0" y="0"/>
          <a:ext cx="4462724" cy="75960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244F91-F78D-44B7-A3EF-985F7CA01A3E}">
      <dsp:nvSpPr>
        <dsp:cNvPr id="0" name=""/>
        <dsp:cNvSpPr/>
      </dsp:nvSpPr>
      <dsp:spPr>
        <a:xfrm>
          <a:off x="229780" y="172410"/>
          <a:ext cx="417783" cy="41778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rcRect/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B98073-9A16-429B-B3E4-78C87520E3BD}">
      <dsp:nvSpPr>
        <dsp:cNvPr id="0" name=""/>
        <dsp:cNvSpPr/>
      </dsp:nvSpPr>
      <dsp:spPr>
        <a:xfrm>
          <a:off x="804740" y="1498"/>
          <a:ext cx="3585379" cy="759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392" tIns="80392" rIns="80392" bIns="80392" numCol="1" spcCol="1270" rtlCol="0" anchor="ctr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spc="600" noProof="0" dirty="0" smtClean="0">
              <a:solidFill>
                <a:prstClr val="white"/>
              </a:solidFill>
              <a:latin typeface="Arial Rounded MT Bold" panose="020F0704030504030204" pitchFamily="34" charset="0"/>
              <a:ea typeface="+mn-ea"/>
              <a:cs typeface="+mn-cs"/>
            </a:rPr>
            <a:t> Hund</a:t>
          </a:r>
          <a:endParaRPr lang="de-DE" sz="2400" kern="1200" spc="600" noProof="0" dirty="0">
            <a:solidFill>
              <a:prstClr val="white"/>
            </a:solidFill>
            <a:latin typeface="Arial Rounded MT Bold" panose="020F0704030504030204" pitchFamily="34" charset="0"/>
            <a:ea typeface="+mn-ea"/>
            <a:cs typeface="+mn-cs"/>
          </a:endParaRPr>
        </a:p>
      </dsp:txBody>
      <dsp:txXfrm>
        <a:off x="804740" y="1498"/>
        <a:ext cx="3585379" cy="759605"/>
      </dsp:txXfrm>
    </dsp:sp>
    <dsp:sp modelId="{92FAFA61-277F-4763-B110-7FC285F8CB15}">
      <dsp:nvSpPr>
        <dsp:cNvPr id="0" name=""/>
        <dsp:cNvSpPr/>
      </dsp:nvSpPr>
      <dsp:spPr>
        <a:xfrm>
          <a:off x="0" y="938465"/>
          <a:ext cx="4462724" cy="75960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300A1D-434B-4C4E-8590-BFF398413919}">
      <dsp:nvSpPr>
        <dsp:cNvPr id="0" name=""/>
        <dsp:cNvSpPr/>
      </dsp:nvSpPr>
      <dsp:spPr>
        <a:xfrm>
          <a:off x="229780" y="1121917"/>
          <a:ext cx="417783" cy="41778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C0F7C3-813F-464E-916E-F80DAAA07ACD}">
      <dsp:nvSpPr>
        <dsp:cNvPr id="0" name=""/>
        <dsp:cNvSpPr/>
      </dsp:nvSpPr>
      <dsp:spPr>
        <a:xfrm>
          <a:off x="804740" y="951006"/>
          <a:ext cx="3585379" cy="759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392" tIns="80392" rIns="80392" bIns="80392" numCol="1" spcCol="1270" rtlCol="0" anchor="ctr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spc="600" noProof="0" dirty="0" smtClean="0">
              <a:solidFill>
                <a:schemeClr val="tx1"/>
              </a:solidFill>
              <a:latin typeface="Arial Rounded MT Bold" panose="020F0704030504030204" pitchFamily="34" charset="0"/>
            </a:rPr>
            <a:t> Hundehalter</a:t>
          </a:r>
          <a:endParaRPr lang="de-DE" sz="2400" kern="1200" spc="600" noProof="0" dirty="0">
            <a:solidFill>
              <a:schemeClr val="tx1"/>
            </a:solidFill>
            <a:latin typeface="Arial Rounded MT Bold" panose="020F0704030504030204" pitchFamily="34" charset="0"/>
          </a:endParaRPr>
        </a:p>
      </dsp:txBody>
      <dsp:txXfrm>
        <a:off x="804740" y="951006"/>
        <a:ext cx="3585379" cy="759605"/>
      </dsp:txXfrm>
    </dsp:sp>
    <dsp:sp modelId="{076138F6-ECA1-482E-996E-9880FB31D2B3}">
      <dsp:nvSpPr>
        <dsp:cNvPr id="0" name=""/>
        <dsp:cNvSpPr/>
      </dsp:nvSpPr>
      <dsp:spPr>
        <a:xfrm>
          <a:off x="0" y="1901280"/>
          <a:ext cx="4462724" cy="75960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A6A1BF-2EAD-4602-81E6-9CC50C37F6AE}">
      <dsp:nvSpPr>
        <dsp:cNvPr id="0" name=""/>
        <dsp:cNvSpPr/>
      </dsp:nvSpPr>
      <dsp:spPr>
        <a:xfrm>
          <a:off x="229780" y="2071425"/>
          <a:ext cx="417783" cy="41778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DE4884-2B85-4A48-9870-BA341962788C}">
      <dsp:nvSpPr>
        <dsp:cNvPr id="0" name=""/>
        <dsp:cNvSpPr/>
      </dsp:nvSpPr>
      <dsp:spPr>
        <a:xfrm>
          <a:off x="804740" y="1900513"/>
          <a:ext cx="3585379" cy="759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392" tIns="80392" rIns="80392" bIns="80392" numCol="1" spcCol="1270" rtlCol="0" anchor="ctr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de-DE" sz="2400" b="0" i="0" kern="1200" spc="600" noProof="0" dirty="0" smtClean="0">
              <a:solidFill>
                <a:schemeClr val="tx1"/>
              </a:solidFill>
              <a:latin typeface="Arial Rounded MT Bold" panose="020F0704030504030204" pitchFamily="34" charset="0"/>
            </a:rPr>
            <a:t> Schule</a:t>
          </a:r>
          <a:endParaRPr lang="de-DE" sz="2400" b="0" kern="1200" spc="600" noProof="0" dirty="0">
            <a:solidFill>
              <a:schemeClr val="tx1"/>
            </a:solidFill>
            <a:latin typeface="Arial Rounded MT Bold" panose="020F0704030504030204" pitchFamily="34" charset="0"/>
          </a:endParaRPr>
        </a:p>
      </dsp:txBody>
      <dsp:txXfrm>
        <a:off x="804740" y="1900513"/>
        <a:ext cx="3585379" cy="759605"/>
      </dsp:txXfrm>
    </dsp:sp>
    <dsp:sp modelId="{3A8C7910-AF30-4C0B-95AD-5A16C5E98E31}">
      <dsp:nvSpPr>
        <dsp:cNvPr id="0" name=""/>
        <dsp:cNvSpPr/>
      </dsp:nvSpPr>
      <dsp:spPr>
        <a:xfrm>
          <a:off x="0" y="2788515"/>
          <a:ext cx="4462724" cy="759605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259F2D-277A-4534-909B-F57E8A74E786}">
      <dsp:nvSpPr>
        <dsp:cNvPr id="0" name=""/>
        <dsp:cNvSpPr/>
      </dsp:nvSpPr>
      <dsp:spPr>
        <a:xfrm>
          <a:off x="229780" y="3020932"/>
          <a:ext cx="417783" cy="41778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a:blipFill>
        <a:ln w="15875" cap="rnd" cmpd="sng" algn="ctr">
          <a:solidFill>
            <a:schemeClr val="lt2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DFFC7E-22EE-4F08-BE26-E59CE4B40604}">
      <dsp:nvSpPr>
        <dsp:cNvPr id="0" name=""/>
        <dsp:cNvSpPr/>
      </dsp:nvSpPr>
      <dsp:spPr>
        <a:xfrm>
          <a:off x="877344" y="2850021"/>
          <a:ext cx="3585379" cy="7596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392" tIns="80392" rIns="80392" bIns="80392" numCol="1" spcCol="1270" anchor="ctr" anchorCtr="0">
          <a:noAutofit/>
        </a:bodyPr>
        <a:lstStyle/>
        <a:p>
          <a:pPr lvl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spc="600" dirty="0" smtClean="0">
              <a:solidFill>
                <a:schemeClr val="tx1"/>
              </a:solidFill>
              <a:latin typeface="Arial Rounded MT Bold" panose="020F0704030504030204" pitchFamily="34" charset="0"/>
            </a:rPr>
            <a:t> Schüler</a:t>
          </a:r>
          <a:endParaRPr lang="de-DE" sz="2400" kern="1200" spc="600" dirty="0">
            <a:solidFill>
              <a:schemeClr val="tx1"/>
            </a:solidFill>
            <a:latin typeface="Arial Rounded MT Bold" panose="020F0704030504030204" pitchFamily="34" charset="0"/>
          </a:endParaRPr>
        </a:p>
      </dsp:txBody>
      <dsp:txXfrm>
        <a:off x="877344" y="2850021"/>
        <a:ext cx="3585379" cy="75960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D6117F-0E59-44C0-AA80-BC595446A890}">
      <dsp:nvSpPr>
        <dsp:cNvPr id="0" name=""/>
        <dsp:cNvSpPr/>
      </dsp:nvSpPr>
      <dsp:spPr>
        <a:xfrm>
          <a:off x="3040322" y="1706"/>
          <a:ext cx="4560484" cy="112989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800" kern="1200" dirty="0"/>
            <a:t>Stammt aus </a:t>
          </a:r>
          <a:r>
            <a:rPr lang="de-DE" sz="1800" kern="1200" dirty="0" smtClean="0"/>
            <a:t>Mexiko</a:t>
          </a:r>
          <a:endParaRPr lang="de-DE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800" kern="1200" dirty="0" smtClean="0"/>
            <a:t>Kleinste Hunderasse der Welt</a:t>
          </a:r>
          <a:endParaRPr lang="de-DE" sz="1800" kern="1200" dirty="0"/>
        </a:p>
      </dsp:txBody>
      <dsp:txXfrm>
        <a:off x="3040322" y="142943"/>
        <a:ext cx="4136773" cy="847421"/>
      </dsp:txXfrm>
    </dsp:sp>
    <dsp:sp modelId="{51DECE77-7379-4469-80E2-D3F3B70AF143}">
      <dsp:nvSpPr>
        <dsp:cNvPr id="0" name=""/>
        <dsp:cNvSpPr/>
      </dsp:nvSpPr>
      <dsp:spPr>
        <a:xfrm>
          <a:off x="0" y="0"/>
          <a:ext cx="3040322" cy="1129895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800" kern="1200" spc="300" dirty="0"/>
            <a:t>Geschichte</a:t>
          </a:r>
          <a:r>
            <a:rPr lang="de-DE" sz="2800" kern="1200" dirty="0"/>
            <a:t> </a:t>
          </a:r>
        </a:p>
      </dsp:txBody>
      <dsp:txXfrm>
        <a:off x="55157" y="55157"/>
        <a:ext cx="2930008" cy="1019581"/>
      </dsp:txXfrm>
    </dsp:sp>
    <dsp:sp modelId="{076D6B9E-B010-4FA3-91D8-4F47482F7CC9}">
      <dsp:nvSpPr>
        <dsp:cNvPr id="0" name=""/>
        <dsp:cNvSpPr/>
      </dsp:nvSpPr>
      <dsp:spPr>
        <a:xfrm>
          <a:off x="3041065" y="1244590"/>
          <a:ext cx="4556030" cy="193534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800" kern="1200" dirty="0"/>
            <a:t>Sehr aufmerksam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800" kern="1200" dirty="0"/>
            <a:t>Mutig und selbstbewusst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800" kern="1200" dirty="0"/>
            <a:t>Intelligent und temperamentvoll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800" kern="1200" dirty="0"/>
            <a:t>Verspielt und liebt den Kontakt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800" kern="1200" dirty="0"/>
            <a:t>Robust und widerstandsfähig</a:t>
          </a:r>
        </a:p>
      </dsp:txBody>
      <dsp:txXfrm>
        <a:off x="3041065" y="1486508"/>
        <a:ext cx="3830277" cy="1451505"/>
      </dsp:txXfrm>
    </dsp:sp>
    <dsp:sp modelId="{7999113D-A6A1-4711-A4DB-F13EA86D4981}">
      <dsp:nvSpPr>
        <dsp:cNvPr id="0" name=""/>
        <dsp:cNvSpPr/>
      </dsp:nvSpPr>
      <dsp:spPr>
        <a:xfrm>
          <a:off x="3711" y="1647313"/>
          <a:ext cx="3037353" cy="1129895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2000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2000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800" kern="1200" dirty="0"/>
            <a:t>Eigenschaften</a:t>
          </a:r>
        </a:p>
      </dsp:txBody>
      <dsp:txXfrm>
        <a:off x="58868" y="1702470"/>
        <a:ext cx="2927039" cy="1019581"/>
      </dsp:txXfrm>
    </dsp:sp>
    <dsp:sp modelId="{CF214B7F-E08E-4D86-BABB-4CBB9782CA01}">
      <dsp:nvSpPr>
        <dsp:cNvPr id="0" name=""/>
        <dsp:cNvSpPr/>
      </dsp:nvSpPr>
      <dsp:spPr>
        <a:xfrm>
          <a:off x="3040322" y="3292921"/>
          <a:ext cx="4560484" cy="112989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innerShdw blurRad="25400" dist="12700" dir="13500000">
            <a:srgbClr val="000000">
              <a:alpha val="45000"/>
            </a:srgbClr>
          </a:inn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de-DE" sz="1900" kern="1200" dirty="0"/>
            <a:t>Durch ihre Intelligenz, ihr Einfühlungsvermögen und ihre Größe</a:t>
          </a:r>
        </a:p>
      </dsp:txBody>
      <dsp:txXfrm>
        <a:off x="3040322" y="3434158"/>
        <a:ext cx="4136773" cy="847421"/>
      </dsp:txXfrm>
    </dsp:sp>
    <dsp:sp modelId="{3B1FA591-DABE-4A9C-A5F6-462C3258F02F}">
      <dsp:nvSpPr>
        <dsp:cNvPr id="0" name=""/>
        <dsp:cNvSpPr/>
      </dsp:nvSpPr>
      <dsp:spPr>
        <a:xfrm>
          <a:off x="0" y="3292921"/>
          <a:ext cx="3040322" cy="1129895"/>
        </a:xfrm>
        <a:prstGeom prst="round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-4000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-4000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800" kern="1200" dirty="0"/>
            <a:t>Beliebter Therapiehund</a:t>
          </a:r>
        </a:p>
      </dsp:txBody>
      <dsp:txXfrm>
        <a:off x="55157" y="3348078"/>
        <a:ext cx="2930008" cy="101958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29B613-FC21-4A61-92CC-F7A98B29A9BA}">
      <dsp:nvSpPr>
        <dsp:cNvPr id="0" name=""/>
        <dsp:cNvSpPr/>
      </dsp:nvSpPr>
      <dsp:spPr>
        <a:xfrm>
          <a:off x="0" y="539767"/>
          <a:ext cx="7705809" cy="4594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b="1" kern="1200" spc="0" dirty="0">
              <a:solidFill>
                <a:schemeClr val="bg1"/>
              </a:solidFill>
            </a:rPr>
            <a:t>optimale Beziehung zum Hund </a:t>
          </a:r>
        </a:p>
      </dsp:txBody>
      <dsp:txXfrm>
        <a:off x="22426" y="562193"/>
        <a:ext cx="7660957" cy="414548"/>
      </dsp:txXfrm>
    </dsp:sp>
    <dsp:sp modelId="{6C5DF35B-87DD-4027-9856-66CCA3469AF6}">
      <dsp:nvSpPr>
        <dsp:cNvPr id="0" name=""/>
        <dsp:cNvSpPr/>
      </dsp:nvSpPr>
      <dsp:spPr>
        <a:xfrm>
          <a:off x="0" y="1008716"/>
          <a:ext cx="7705809" cy="4594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>
              <a:solidFill>
                <a:schemeClr val="tx1"/>
              </a:solidFill>
            </a:rPr>
            <a:t>theoretisches und praktisches Wissen im Umgang mit dem Hund</a:t>
          </a:r>
        </a:p>
      </dsp:txBody>
      <dsp:txXfrm>
        <a:off x="22426" y="1031142"/>
        <a:ext cx="7660957" cy="414548"/>
      </dsp:txXfrm>
    </dsp:sp>
    <dsp:sp modelId="{202F173D-EFDF-4795-8670-F997E14F1521}">
      <dsp:nvSpPr>
        <dsp:cNvPr id="0" name=""/>
        <dsp:cNvSpPr/>
      </dsp:nvSpPr>
      <dsp:spPr>
        <a:xfrm>
          <a:off x="0" y="1477665"/>
          <a:ext cx="7705809" cy="4594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b="1" kern="1200" dirty="0">
              <a:solidFill>
                <a:schemeClr val="bg1"/>
              </a:solidFill>
            </a:rPr>
            <a:t>Der Umgang ist liebe- und respektvoll</a:t>
          </a:r>
        </a:p>
      </dsp:txBody>
      <dsp:txXfrm>
        <a:off x="22426" y="1500091"/>
        <a:ext cx="7660957" cy="414548"/>
      </dsp:txXfrm>
    </dsp:sp>
    <dsp:sp modelId="{FEDBC74A-5BA7-48AD-B01F-54B8FA5E9BDD}">
      <dsp:nvSpPr>
        <dsp:cNvPr id="0" name=""/>
        <dsp:cNvSpPr/>
      </dsp:nvSpPr>
      <dsp:spPr>
        <a:xfrm>
          <a:off x="0" y="1946614"/>
          <a:ext cx="7705809" cy="4594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b="1" kern="1200" dirty="0"/>
            <a:t>Adäquate Versorgung des Hundes mit Familienanschluss</a:t>
          </a:r>
        </a:p>
      </dsp:txBody>
      <dsp:txXfrm>
        <a:off x="22426" y="1969040"/>
        <a:ext cx="7660957" cy="414548"/>
      </dsp:txXfrm>
    </dsp:sp>
    <dsp:sp modelId="{CEA0BB42-49C7-4FB9-8239-8FA4FC2FF31A}">
      <dsp:nvSpPr>
        <dsp:cNvPr id="0" name=""/>
        <dsp:cNvSpPr/>
      </dsp:nvSpPr>
      <dsp:spPr>
        <a:xfrm>
          <a:off x="0" y="2415563"/>
          <a:ext cx="7705809" cy="4594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b="1" kern="1200" dirty="0">
              <a:solidFill>
                <a:schemeClr val="bg1"/>
              </a:solidFill>
            </a:rPr>
            <a:t>Verantwortung für die medizinische Versorgung des Hundes</a:t>
          </a:r>
        </a:p>
      </dsp:txBody>
      <dsp:txXfrm>
        <a:off x="22426" y="2437989"/>
        <a:ext cx="7660957" cy="414548"/>
      </dsp:txXfrm>
    </dsp:sp>
    <dsp:sp modelId="{99D1A065-170A-47E9-B277-5911A5EFB4D7}">
      <dsp:nvSpPr>
        <dsp:cNvPr id="0" name=""/>
        <dsp:cNvSpPr/>
      </dsp:nvSpPr>
      <dsp:spPr>
        <a:xfrm>
          <a:off x="0" y="2889356"/>
          <a:ext cx="7705809" cy="4594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b="1" kern="1200" dirty="0">
              <a:solidFill>
                <a:schemeClr val="tx1"/>
              </a:solidFill>
            </a:rPr>
            <a:t>Kenntnisse hundegestützter Pädagogik</a:t>
          </a:r>
        </a:p>
      </dsp:txBody>
      <dsp:txXfrm>
        <a:off x="22426" y="2911782"/>
        <a:ext cx="7660957" cy="414548"/>
      </dsp:txXfrm>
    </dsp:sp>
    <dsp:sp modelId="{963B9B21-E077-43E4-9FFC-D8EE3BC4732F}">
      <dsp:nvSpPr>
        <dsp:cNvPr id="0" name=""/>
        <dsp:cNvSpPr/>
      </dsp:nvSpPr>
      <dsp:spPr>
        <a:xfrm>
          <a:off x="0" y="3353461"/>
          <a:ext cx="7705809" cy="606344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8000"/>
                <a:hueMod val="94000"/>
                <a:satMod val="130000"/>
                <a:lumMod val="128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lumMod val="88000"/>
              </a:schemeClr>
            </a:gs>
          </a:gsLst>
          <a:lin ang="5400000" scaled="0"/>
        </a:gradFill>
        <a:ln>
          <a:noFill/>
        </a:ln>
        <a:effectLst>
          <a:outerShdw blurRad="50800" dist="38100" dir="5400000" rotWithShape="0">
            <a:srgbClr val="000000">
              <a:alpha val="46000"/>
            </a:srgbClr>
          </a:outerShdw>
        </a:effectLst>
        <a:scene3d>
          <a:camera prst="orthographicFront">
            <a:rot lat="0" lon="0" rev="0"/>
          </a:camera>
          <a:lightRig rig="threePt" dir="t"/>
        </a:scene3d>
        <a:sp3d prstMaterial="plastic">
          <a:bevelT w="254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b="1" kern="1200" dirty="0">
              <a:solidFill>
                <a:schemeClr val="bg1"/>
              </a:solidFill>
            </a:rPr>
            <a:t>Erkennt Stress bei den Kindern und dem Hund und kann 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b="1" kern="1200" dirty="0">
              <a:solidFill>
                <a:schemeClr val="bg1"/>
              </a:solidFill>
            </a:rPr>
            <a:t>entsprechend handeln</a:t>
          </a:r>
        </a:p>
      </dsp:txBody>
      <dsp:txXfrm>
        <a:off x="29599" y="3383060"/>
        <a:ext cx="7646611" cy="54714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859E29-6DA5-413E-932D-7FAC2F4A1468}">
      <dsp:nvSpPr>
        <dsp:cNvPr id="0" name=""/>
        <dsp:cNvSpPr/>
      </dsp:nvSpPr>
      <dsp:spPr>
        <a:xfrm>
          <a:off x="3004" y="152580"/>
          <a:ext cx="2383544" cy="143012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b="1" kern="1200" dirty="0">
              <a:solidFill>
                <a:schemeClr val="tx1"/>
              </a:solidFill>
            </a:rPr>
            <a:t>Begrenzter Schülerkontakt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3004" y="152580"/>
        <a:ext cx="2383544" cy="1430126"/>
      </dsp:txXfrm>
    </dsp:sp>
    <dsp:sp modelId="{F04D2835-897E-4E8A-AEA4-B81094E818C9}">
      <dsp:nvSpPr>
        <dsp:cNvPr id="0" name=""/>
        <dsp:cNvSpPr/>
      </dsp:nvSpPr>
      <dsp:spPr>
        <a:xfrm>
          <a:off x="2624903" y="152580"/>
          <a:ext cx="2383544" cy="143012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b="1" kern="1200" dirty="0"/>
            <a:t>Beachtung der Regeln im Umgang mit dem Hund</a:t>
          </a:r>
          <a:endParaRPr lang="en-US" sz="2000" b="1" kern="1200" dirty="0"/>
        </a:p>
      </dsp:txBody>
      <dsp:txXfrm>
        <a:off x="2624903" y="152580"/>
        <a:ext cx="2383544" cy="1430126"/>
      </dsp:txXfrm>
    </dsp:sp>
    <dsp:sp modelId="{F4514886-C84A-4895-B5A9-32985DB8C01C}">
      <dsp:nvSpPr>
        <dsp:cNvPr id="0" name=""/>
        <dsp:cNvSpPr/>
      </dsp:nvSpPr>
      <dsp:spPr>
        <a:xfrm>
          <a:off x="5246802" y="152580"/>
          <a:ext cx="2383544" cy="143012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b="1" kern="1200" spc="300" dirty="0">
              <a:solidFill>
                <a:schemeClr val="tx1"/>
              </a:solidFill>
            </a:rPr>
            <a:t>Freiwilligkeit</a:t>
          </a:r>
          <a:endParaRPr lang="en-US" sz="2000" b="1" kern="1200" spc="300" dirty="0">
            <a:solidFill>
              <a:schemeClr val="tx1"/>
            </a:solidFill>
          </a:endParaRPr>
        </a:p>
      </dsp:txBody>
      <dsp:txXfrm>
        <a:off x="5246802" y="152580"/>
        <a:ext cx="2383544" cy="1430126"/>
      </dsp:txXfrm>
    </dsp:sp>
    <dsp:sp modelId="{4DE23209-D1AC-4345-A96C-1EB819324FBF}">
      <dsp:nvSpPr>
        <dsp:cNvPr id="0" name=""/>
        <dsp:cNvSpPr/>
      </dsp:nvSpPr>
      <dsp:spPr>
        <a:xfrm>
          <a:off x="7868701" y="152580"/>
          <a:ext cx="2383544" cy="143012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b="1" kern="1200" dirty="0"/>
            <a:t>Mitverantwortung</a:t>
          </a:r>
          <a:endParaRPr lang="en-US" sz="2000" b="1" kern="1200" dirty="0"/>
        </a:p>
      </dsp:txBody>
      <dsp:txXfrm>
        <a:off x="7868701" y="152580"/>
        <a:ext cx="2383544" cy="1430126"/>
      </dsp:txXfrm>
    </dsp:sp>
    <dsp:sp modelId="{8387D5ED-9B33-42A2-BE46-1171105595E7}">
      <dsp:nvSpPr>
        <dsp:cNvPr id="0" name=""/>
        <dsp:cNvSpPr/>
      </dsp:nvSpPr>
      <dsp:spPr>
        <a:xfrm>
          <a:off x="1313953" y="1821061"/>
          <a:ext cx="2383544" cy="143012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b="1" kern="1200" dirty="0"/>
            <a:t>Bindungsaufbau durch Einzelarbeit</a:t>
          </a:r>
          <a:endParaRPr lang="en-US" sz="2000" b="1" kern="1200" dirty="0"/>
        </a:p>
      </dsp:txBody>
      <dsp:txXfrm>
        <a:off x="1313953" y="1821061"/>
        <a:ext cx="2383544" cy="1430126"/>
      </dsp:txXfrm>
    </dsp:sp>
    <dsp:sp modelId="{AABE7F8D-D17F-4929-8783-EE4D90D2986D}">
      <dsp:nvSpPr>
        <dsp:cNvPr id="0" name=""/>
        <dsp:cNvSpPr/>
      </dsp:nvSpPr>
      <dsp:spPr>
        <a:xfrm>
          <a:off x="3935852" y="1821061"/>
          <a:ext cx="2383544" cy="143012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b="1" kern="1200" dirty="0">
              <a:solidFill>
                <a:schemeClr val="tx1"/>
              </a:solidFill>
            </a:rPr>
            <a:t>Keine massiven Allergien</a:t>
          </a:r>
          <a:endParaRPr lang="en-US" sz="2000" b="1" kern="1200" dirty="0">
            <a:solidFill>
              <a:schemeClr val="tx1"/>
            </a:solidFill>
          </a:endParaRPr>
        </a:p>
      </dsp:txBody>
      <dsp:txXfrm>
        <a:off x="3935852" y="1821061"/>
        <a:ext cx="2383544" cy="1430126"/>
      </dsp:txXfrm>
    </dsp:sp>
    <dsp:sp modelId="{1EAC408F-0393-4865-A915-E37DE6DFBAD8}">
      <dsp:nvSpPr>
        <dsp:cNvPr id="0" name=""/>
        <dsp:cNvSpPr/>
      </dsp:nvSpPr>
      <dsp:spPr>
        <a:xfrm>
          <a:off x="6557751" y="1821061"/>
          <a:ext cx="2383544" cy="1430126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b="1" kern="1200" dirty="0"/>
            <a:t>Keine Angst vor dem Hund</a:t>
          </a:r>
          <a:endParaRPr lang="en-US" sz="2000" b="1" kern="1200" dirty="0"/>
        </a:p>
      </dsp:txBody>
      <dsp:txXfrm>
        <a:off x="6557751" y="1821061"/>
        <a:ext cx="2383544" cy="143012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EB5166-27CB-49FB-85E0-2729E6D6840A}">
      <dsp:nvSpPr>
        <dsp:cNvPr id="0" name=""/>
        <dsp:cNvSpPr/>
      </dsp:nvSpPr>
      <dsp:spPr>
        <a:xfrm>
          <a:off x="0" y="1765"/>
          <a:ext cx="894907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72D8EB-0BB9-4946-9EC4-2138E2860271}">
      <dsp:nvSpPr>
        <dsp:cNvPr id="0" name=""/>
        <dsp:cNvSpPr/>
      </dsp:nvSpPr>
      <dsp:spPr>
        <a:xfrm>
          <a:off x="0" y="1765"/>
          <a:ext cx="1789814" cy="1203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0" tIns="209550" rIns="209550" bIns="209550" numCol="1" spcCol="1270" anchor="t" anchorCtr="0">
          <a:noAutofit/>
        </a:bodyPr>
        <a:lstStyle/>
        <a:p>
          <a:pPr lvl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500" kern="1200" dirty="0"/>
        </a:p>
      </dsp:txBody>
      <dsp:txXfrm>
        <a:off x="0" y="1765"/>
        <a:ext cx="1789814" cy="1203735"/>
      </dsp:txXfrm>
    </dsp:sp>
    <dsp:sp modelId="{CE6291DF-8176-49B1-86FB-887037585F90}">
      <dsp:nvSpPr>
        <dsp:cNvPr id="0" name=""/>
        <dsp:cNvSpPr/>
      </dsp:nvSpPr>
      <dsp:spPr>
        <a:xfrm>
          <a:off x="1924050" y="56426"/>
          <a:ext cx="7025021" cy="1093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b="1" kern="1200" dirty="0"/>
            <a:t>Vor dem Projekt werden Fragebögen für die Eltern mit Angaben zu Allergien verteilt</a:t>
          </a:r>
        </a:p>
      </dsp:txBody>
      <dsp:txXfrm>
        <a:off x="1924050" y="56426"/>
        <a:ext cx="7025021" cy="1093236"/>
      </dsp:txXfrm>
    </dsp:sp>
    <dsp:sp modelId="{97864648-BFBA-4A8F-B705-05DEA48AD788}">
      <dsp:nvSpPr>
        <dsp:cNvPr id="0" name=""/>
        <dsp:cNvSpPr/>
      </dsp:nvSpPr>
      <dsp:spPr>
        <a:xfrm>
          <a:off x="1789814" y="1149663"/>
          <a:ext cx="715925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C52F25-78E0-4797-B766-8B9027F566E7}">
      <dsp:nvSpPr>
        <dsp:cNvPr id="0" name=""/>
        <dsp:cNvSpPr/>
      </dsp:nvSpPr>
      <dsp:spPr>
        <a:xfrm>
          <a:off x="0" y="1205501"/>
          <a:ext cx="894907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FE3A10-6508-4D28-B8DA-59BB54D7B3B3}">
      <dsp:nvSpPr>
        <dsp:cNvPr id="0" name=""/>
        <dsp:cNvSpPr/>
      </dsp:nvSpPr>
      <dsp:spPr>
        <a:xfrm>
          <a:off x="0" y="1205501"/>
          <a:ext cx="1789814" cy="1203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0" tIns="209550" rIns="209550" bIns="209550" numCol="1" spcCol="1270" anchor="t" anchorCtr="0">
          <a:noAutofit/>
        </a:bodyPr>
        <a:lstStyle/>
        <a:p>
          <a:pPr lvl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500" kern="1200" dirty="0"/>
        </a:p>
      </dsp:txBody>
      <dsp:txXfrm>
        <a:off x="0" y="1205501"/>
        <a:ext cx="1789814" cy="1203735"/>
      </dsp:txXfrm>
    </dsp:sp>
    <dsp:sp modelId="{18AE5625-427C-4CCA-AD64-6E4E3195E76C}">
      <dsp:nvSpPr>
        <dsp:cNvPr id="0" name=""/>
        <dsp:cNvSpPr/>
      </dsp:nvSpPr>
      <dsp:spPr>
        <a:xfrm>
          <a:off x="1924050" y="1260162"/>
          <a:ext cx="7025021" cy="1093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b="1" kern="1200" dirty="0"/>
            <a:t>Hygienemaßnahmen werden eingehalten (siehe Hygieneplan)</a:t>
          </a:r>
        </a:p>
      </dsp:txBody>
      <dsp:txXfrm>
        <a:off x="1924050" y="1260162"/>
        <a:ext cx="7025021" cy="1093236"/>
      </dsp:txXfrm>
    </dsp:sp>
    <dsp:sp modelId="{177D167F-5139-43BE-8BFC-D5754162EBFF}">
      <dsp:nvSpPr>
        <dsp:cNvPr id="0" name=""/>
        <dsp:cNvSpPr/>
      </dsp:nvSpPr>
      <dsp:spPr>
        <a:xfrm>
          <a:off x="1789814" y="2353399"/>
          <a:ext cx="715925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29C820-9FFC-4F92-997E-CE84293BF344}">
      <dsp:nvSpPr>
        <dsp:cNvPr id="0" name=""/>
        <dsp:cNvSpPr/>
      </dsp:nvSpPr>
      <dsp:spPr>
        <a:xfrm>
          <a:off x="0" y="2409236"/>
          <a:ext cx="8949072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7201A3-B086-434E-A924-3AEE809FC275}">
      <dsp:nvSpPr>
        <dsp:cNvPr id="0" name=""/>
        <dsp:cNvSpPr/>
      </dsp:nvSpPr>
      <dsp:spPr>
        <a:xfrm>
          <a:off x="0" y="2409236"/>
          <a:ext cx="1789814" cy="1203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0" tIns="209550" rIns="209550" bIns="209550" numCol="1" spcCol="1270" anchor="t" anchorCtr="0">
          <a:noAutofit/>
        </a:bodyPr>
        <a:lstStyle/>
        <a:p>
          <a:pPr lvl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500" kern="1200" dirty="0"/>
        </a:p>
      </dsp:txBody>
      <dsp:txXfrm>
        <a:off x="0" y="2409236"/>
        <a:ext cx="1789814" cy="1203735"/>
      </dsp:txXfrm>
    </dsp:sp>
    <dsp:sp modelId="{7F1FE3D3-FD6B-4961-90A5-36871EC193B1}">
      <dsp:nvSpPr>
        <dsp:cNvPr id="0" name=""/>
        <dsp:cNvSpPr/>
      </dsp:nvSpPr>
      <dsp:spPr>
        <a:xfrm>
          <a:off x="1924050" y="2463898"/>
          <a:ext cx="7025021" cy="1093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b="1" kern="1200" spc="0" dirty="0">
              <a:solidFill>
                <a:schemeClr val="tx1"/>
              </a:solidFill>
            </a:rPr>
            <a:t>Sorgen der Eltern werden stets sehr ernst genommen und es wird entsprechend reagiert</a:t>
          </a:r>
        </a:p>
      </dsp:txBody>
      <dsp:txXfrm>
        <a:off x="1924050" y="2463898"/>
        <a:ext cx="7025021" cy="1093236"/>
      </dsp:txXfrm>
    </dsp:sp>
    <dsp:sp modelId="{86496BD4-5320-4863-B5EE-0C23F3C37C04}">
      <dsp:nvSpPr>
        <dsp:cNvPr id="0" name=""/>
        <dsp:cNvSpPr/>
      </dsp:nvSpPr>
      <dsp:spPr>
        <a:xfrm>
          <a:off x="1789814" y="3557135"/>
          <a:ext cx="715925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EB5166-27CB-49FB-85E0-2729E6D6840A}">
      <dsp:nvSpPr>
        <dsp:cNvPr id="0" name=""/>
        <dsp:cNvSpPr/>
      </dsp:nvSpPr>
      <dsp:spPr>
        <a:xfrm>
          <a:off x="0" y="1765"/>
          <a:ext cx="1007297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E72D8EB-0BB9-4946-9EC4-2138E2860271}">
      <dsp:nvSpPr>
        <dsp:cNvPr id="0" name=""/>
        <dsp:cNvSpPr/>
      </dsp:nvSpPr>
      <dsp:spPr>
        <a:xfrm>
          <a:off x="0" y="1765"/>
          <a:ext cx="1825726" cy="1203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0" tIns="209550" rIns="209550" bIns="209550" numCol="1" spcCol="1270" anchor="t" anchorCtr="0">
          <a:noAutofit/>
        </a:bodyPr>
        <a:lstStyle/>
        <a:p>
          <a:pPr lvl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500" kern="1200" dirty="0"/>
        </a:p>
      </dsp:txBody>
      <dsp:txXfrm>
        <a:off x="0" y="1765"/>
        <a:ext cx="1825726" cy="1203735"/>
      </dsp:txXfrm>
    </dsp:sp>
    <dsp:sp modelId="{CE6291DF-8176-49B1-86FB-887037585F90}">
      <dsp:nvSpPr>
        <dsp:cNvPr id="0" name=""/>
        <dsp:cNvSpPr/>
      </dsp:nvSpPr>
      <dsp:spPr>
        <a:xfrm>
          <a:off x="1962656" y="56426"/>
          <a:ext cx="8101711" cy="1093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630" tIns="87630" rIns="87630" bIns="87630" numCol="1" spcCol="1270" anchor="t" anchorCtr="0">
          <a:noAutofit/>
        </a:bodyPr>
        <a:lstStyle/>
        <a:p>
          <a:pPr lvl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300" b="1" kern="1200" dirty="0"/>
            <a:t>Vor dem Projekt werden Fragebögen für die Eltern verteilt mit Angaben zu Ängsten</a:t>
          </a:r>
        </a:p>
      </dsp:txBody>
      <dsp:txXfrm>
        <a:off x="1962656" y="56426"/>
        <a:ext cx="8101711" cy="1093236"/>
      </dsp:txXfrm>
    </dsp:sp>
    <dsp:sp modelId="{97864648-BFBA-4A8F-B705-05DEA48AD788}">
      <dsp:nvSpPr>
        <dsp:cNvPr id="0" name=""/>
        <dsp:cNvSpPr/>
      </dsp:nvSpPr>
      <dsp:spPr>
        <a:xfrm>
          <a:off x="1825726" y="1149663"/>
          <a:ext cx="7302907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C52F25-78E0-4797-B766-8B9027F566E7}">
      <dsp:nvSpPr>
        <dsp:cNvPr id="0" name=""/>
        <dsp:cNvSpPr/>
      </dsp:nvSpPr>
      <dsp:spPr>
        <a:xfrm>
          <a:off x="0" y="1205500"/>
          <a:ext cx="1007297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FE3A10-6508-4D28-B8DA-59BB54D7B3B3}">
      <dsp:nvSpPr>
        <dsp:cNvPr id="0" name=""/>
        <dsp:cNvSpPr/>
      </dsp:nvSpPr>
      <dsp:spPr>
        <a:xfrm>
          <a:off x="0" y="1205500"/>
          <a:ext cx="1831629" cy="1203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0" tIns="209550" rIns="209550" bIns="209550" numCol="1" spcCol="1270" anchor="t" anchorCtr="0">
          <a:noAutofit/>
        </a:bodyPr>
        <a:lstStyle/>
        <a:p>
          <a:pPr lvl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500" kern="1200" dirty="0"/>
        </a:p>
      </dsp:txBody>
      <dsp:txXfrm>
        <a:off x="0" y="1205500"/>
        <a:ext cx="1831629" cy="1203735"/>
      </dsp:txXfrm>
    </dsp:sp>
    <dsp:sp modelId="{18AE5625-427C-4CCA-AD64-6E4E3195E76C}">
      <dsp:nvSpPr>
        <dsp:cNvPr id="0" name=""/>
        <dsp:cNvSpPr/>
      </dsp:nvSpPr>
      <dsp:spPr>
        <a:xfrm>
          <a:off x="1969001" y="1260162"/>
          <a:ext cx="8102740" cy="1093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b="1" kern="1200" dirty="0"/>
            <a:t>Sorgen der Eltern werden stets sehr ernst genommen und es wird entsprechend reagiert</a:t>
          </a:r>
        </a:p>
      </dsp:txBody>
      <dsp:txXfrm>
        <a:off x="1969001" y="1260162"/>
        <a:ext cx="8102740" cy="1093236"/>
      </dsp:txXfrm>
    </dsp:sp>
    <dsp:sp modelId="{177D167F-5139-43BE-8BFC-D5754162EBFF}">
      <dsp:nvSpPr>
        <dsp:cNvPr id="0" name=""/>
        <dsp:cNvSpPr/>
      </dsp:nvSpPr>
      <dsp:spPr>
        <a:xfrm>
          <a:off x="1831629" y="2353398"/>
          <a:ext cx="732651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729C820-9FFC-4F92-997E-CE84293BF344}">
      <dsp:nvSpPr>
        <dsp:cNvPr id="0" name=""/>
        <dsp:cNvSpPr/>
      </dsp:nvSpPr>
      <dsp:spPr>
        <a:xfrm>
          <a:off x="0" y="2409236"/>
          <a:ext cx="10072976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7201A3-B086-434E-A924-3AEE809FC275}">
      <dsp:nvSpPr>
        <dsp:cNvPr id="0" name=""/>
        <dsp:cNvSpPr/>
      </dsp:nvSpPr>
      <dsp:spPr>
        <a:xfrm>
          <a:off x="0" y="2409236"/>
          <a:ext cx="1735227" cy="12037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0" tIns="209550" rIns="209550" bIns="209550" numCol="1" spcCol="1270" anchor="t" anchorCtr="0">
          <a:noAutofit/>
        </a:bodyPr>
        <a:lstStyle/>
        <a:p>
          <a:pPr lvl="0" algn="l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5500" kern="1200" dirty="0"/>
        </a:p>
      </dsp:txBody>
      <dsp:txXfrm>
        <a:off x="0" y="2409236"/>
        <a:ext cx="1735227" cy="1203735"/>
      </dsp:txXfrm>
    </dsp:sp>
    <dsp:sp modelId="{7F1FE3D3-FD6B-4961-90A5-36871EC193B1}">
      <dsp:nvSpPr>
        <dsp:cNvPr id="0" name=""/>
        <dsp:cNvSpPr/>
      </dsp:nvSpPr>
      <dsp:spPr>
        <a:xfrm>
          <a:off x="1865369" y="2463898"/>
          <a:ext cx="8201322" cy="10932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000" b="1" kern="1200" dirty="0"/>
            <a:t>Eltern eines ängstlichen Kindes können zu einem Gespräch gebeten werden, um auch die hervorragenden Möglichkeiten des Projekts zu schildern</a:t>
          </a:r>
        </a:p>
      </dsp:txBody>
      <dsp:txXfrm>
        <a:off x="1865369" y="2463898"/>
        <a:ext cx="8201322" cy="1093236"/>
      </dsp:txXfrm>
    </dsp:sp>
    <dsp:sp modelId="{86496BD4-5320-4863-B5EE-0C23F3C37C04}">
      <dsp:nvSpPr>
        <dsp:cNvPr id="0" name=""/>
        <dsp:cNvSpPr/>
      </dsp:nvSpPr>
      <dsp:spPr>
        <a:xfrm>
          <a:off x="1735227" y="3557134"/>
          <a:ext cx="69409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E15EAB-3CE0-415C-BF16-AFA8A1EA4DB7}">
      <dsp:nvSpPr>
        <dsp:cNvPr id="0" name=""/>
        <dsp:cNvSpPr/>
      </dsp:nvSpPr>
      <dsp:spPr>
        <a:xfrm>
          <a:off x="1214622" y="1372"/>
          <a:ext cx="6298989" cy="104560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200" kern="1200" dirty="0"/>
            <a:t>Regeln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/>
            <a:t>Aus der Sicht des Hundes</a:t>
          </a:r>
        </a:p>
      </dsp:txBody>
      <dsp:txXfrm>
        <a:off x="1245247" y="31997"/>
        <a:ext cx="6237739" cy="984354"/>
      </dsp:txXfrm>
    </dsp:sp>
    <dsp:sp modelId="{DE0E850D-F0E2-4ED4-879A-DADAD8737823}">
      <dsp:nvSpPr>
        <dsp:cNvPr id="0" name=""/>
        <dsp:cNvSpPr/>
      </dsp:nvSpPr>
      <dsp:spPr>
        <a:xfrm>
          <a:off x="1214622" y="1235185"/>
          <a:ext cx="1045604" cy="1045604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rcRect/>
          <a:stretch>
            <a:fillRect t="-8000" b="-8000"/>
          </a:stretch>
        </a:blip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ADBC19-C557-4356-8516-814F75055BFF}">
      <dsp:nvSpPr>
        <dsp:cNvPr id="0" name=""/>
        <dsp:cNvSpPr/>
      </dsp:nvSpPr>
      <dsp:spPr>
        <a:xfrm>
          <a:off x="2322963" y="1235185"/>
          <a:ext cx="5190648" cy="1045604"/>
        </a:xfrm>
        <a:prstGeom prst="roundRect">
          <a:avLst>
            <a:gd name="adj" fmla="val 166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/>
            <a:t>Sei leise, gehe langsam und lauf mir nicht hinterher</a:t>
          </a:r>
        </a:p>
      </dsp:txBody>
      <dsp:txXfrm>
        <a:off x="2374014" y="1286236"/>
        <a:ext cx="5088546" cy="943502"/>
      </dsp:txXfrm>
    </dsp:sp>
    <dsp:sp modelId="{DC842776-DA9E-4B3A-8232-8E4D84BB7CDC}">
      <dsp:nvSpPr>
        <dsp:cNvPr id="0" name=""/>
        <dsp:cNvSpPr/>
      </dsp:nvSpPr>
      <dsp:spPr>
        <a:xfrm>
          <a:off x="1214622" y="2406262"/>
          <a:ext cx="1045604" cy="1045604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/>
          <a:srcRect/>
          <a:stretch>
            <a:fillRect l="-17000" r="-17000"/>
          </a:stretch>
        </a:blip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6BBDB2-DC1F-4DF6-AAC3-6C4B7CDB2825}">
      <dsp:nvSpPr>
        <dsp:cNvPr id="0" name=""/>
        <dsp:cNvSpPr/>
      </dsp:nvSpPr>
      <dsp:spPr>
        <a:xfrm>
          <a:off x="2322963" y="2406262"/>
          <a:ext cx="5190648" cy="1045604"/>
        </a:xfrm>
        <a:prstGeom prst="roundRect">
          <a:avLst>
            <a:gd name="adj" fmla="val 166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/>
            <a:t>Frage bitte vor dem Streicheln um Erlaubnis oder warte bis ich zu dir komme</a:t>
          </a:r>
        </a:p>
      </dsp:txBody>
      <dsp:txXfrm>
        <a:off x="2374014" y="2457313"/>
        <a:ext cx="5088546" cy="943502"/>
      </dsp:txXfrm>
    </dsp:sp>
    <dsp:sp modelId="{FB752B6A-F99C-4C0B-8316-8778A47BFB33}">
      <dsp:nvSpPr>
        <dsp:cNvPr id="0" name=""/>
        <dsp:cNvSpPr/>
      </dsp:nvSpPr>
      <dsp:spPr>
        <a:xfrm>
          <a:off x="1214622" y="3577339"/>
          <a:ext cx="1045604" cy="1045604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3"/>
          <a:srcRect/>
          <a:stretch>
            <a:fillRect t="-10000" b="-10000"/>
          </a:stretch>
        </a:blip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E7C586-0D42-4CA5-9C53-478E66408B0E}">
      <dsp:nvSpPr>
        <dsp:cNvPr id="0" name=""/>
        <dsp:cNvSpPr/>
      </dsp:nvSpPr>
      <dsp:spPr>
        <a:xfrm>
          <a:off x="2322963" y="3577339"/>
          <a:ext cx="5190648" cy="1045604"/>
        </a:xfrm>
        <a:prstGeom prst="roundRect">
          <a:avLst>
            <a:gd name="adj" fmla="val 166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/>
            <a:t>Mich darf immer nur ein Kind streicheln</a:t>
          </a:r>
        </a:p>
      </dsp:txBody>
      <dsp:txXfrm>
        <a:off x="2374014" y="3628390"/>
        <a:ext cx="5088546" cy="943502"/>
      </dsp:txXfrm>
    </dsp:sp>
    <dsp:sp modelId="{C512292A-8020-4CFF-B6EC-F6996E1B2312}">
      <dsp:nvSpPr>
        <dsp:cNvPr id="0" name=""/>
        <dsp:cNvSpPr/>
      </dsp:nvSpPr>
      <dsp:spPr>
        <a:xfrm>
          <a:off x="1214622" y="4748417"/>
          <a:ext cx="1045604" cy="1045604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4"/>
          <a:srcRect/>
          <a:stretch>
            <a:fillRect l="-17000" r="-17000"/>
          </a:stretch>
        </a:blip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A1D889-CD7A-456E-8377-95687BF0E7B7}">
      <dsp:nvSpPr>
        <dsp:cNvPr id="0" name=""/>
        <dsp:cNvSpPr/>
      </dsp:nvSpPr>
      <dsp:spPr>
        <a:xfrm>
          <a:off x="2322963" y="4748417"/>
          <a:ext cx="5190648" cy="1045604"/>
        </a:xfrm>
        <a:prstGeom prst="roundRect">
          <a:avLst>
            <a:gd name="adj" fmla="val 166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/>
            <a:t>Nach dem Streicheln und vor dem Essen Hände waschen</a:t>
          </a:r>
        </a:p>
      </dsp:txBody>
      <dsp:txXfrm>
        <a:off x="2374014" y="4799468"/>
        <a:ext cx="5088546" cy="94350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E15EAB-3CE0-415C-BF16-AFA8A1EA4DB7}">
      <dsp:nvSpPr>
        <dsp:cNvPr id="0" name=""/>
        <dsp:cNvSpPr/>
      </dsp:nvSpPr>
      <dsp:spPr>
        <a:xfrm>
          <a:off x="1211120" y="1354"/>
          <a:ext cx="6280827" cy="103198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40640" rIns="60960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200" kern="1200" dirty="0"/>
            <a:t>Regeln</a:t>
          </a: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/>
            <a:t>Aus der Sicht des Hundes</a:t>
          </a:r>
        </a:p>
      </dsp:txBody>
      <dsp:txXfrm>
        <a:off x="1241346" y="31580"/>
        <a:ext cx="6220375" cy="971530"/>
      </dsp:txXfrm>
    </dsp:sp>
    <dsp:sp modelId="{DE0E850D-F0E2-4ED4-879A-DADAD8737823}">
      <dsp:nvSpPr>
        <dsp:cNvPr id="0" name=""/>
        <dsp:cNvSpPr/>
      </dsp:nvSpPr>
      <dsp:spPr>
        <a:xfrm>
          <a:off x="1211120" y="1219094"/>
          <a:ext cx="1031982" cy="1031982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1"/>
          <a:srcRect/>
          <a:stretch>
            <a:fillRect l="-12000" r="-12000"/>
          </a:stretch>
        </a:blip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ADBC19-C557-4356-8516-814F75055BFF}">
      <dsp:nvSpPr>
        <dsp:cNvPr id="0" name=""/>
        <dsp:cNvSpPr/>
      </dsp:nvSpPr>
      <dsp:spPr>
        <a:xfrm>
          <a:off x="2305022" y="1219094"/>
          <a:ext cx="5186925" cy="1031982"/>
        </a:xfrm>
        <a:prstGeom prst="roundRect">
          <a:avLst>
            <a:gd name="adj" fmla="val 166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/>
            <a:t>Ich darf nur meine eigene Hundenahrung essen</a:t>
          </a:r>
        </a:p>
      </dsp:txBody>
      <dsp:txXfrm>
        <a:off x="2355408" y="1269480"/>
        <a:ext cx="5086153" cy="931210"/>
      </dsp:txXfrm>
    </dsp:sp>
    <dsp:sp modelId="{DC842776-DA9E-4B3A-8232-8E4D84BB7CDC}">
      <dsp:nvSpPr>
        <dsp:cNvPr id="0" name=""/>
        <dsp:cNvSpPr/>
      </dsp:nvSpPr>
      <dsp:spPr>
        <a:xfrm>
          <a:off x="1211120" y="2374915"/>
          <a:ext cx="1031982" cy="1031982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2"/>
          <a:srcRect/>
          <a:stretch>
            <a:fillRect l="-21000" r="-21000"/>
          </a:stretch>
        </a:blip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6BBDB2-DC1F-4DF6-AAC3-6C4B7CDB2825}">
      <dsp:nvSpPr>
        <dsp:cNvPr id="0" name=""/>
        <dsp:cNvSpPr/>
      </dsp:nvSpPr>
      <dsp:spPr>
        <a:xfrm>
          <a:off x="2305022" y="2374915"/>
          <a:ext cx="5186925" cy="1031982"/>
        </a:xfrm>
        <a:prstGeom prst="roundRect">
          <a:avLst>
            <a:gd name="adj" fmla="val 166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/>
            <a:t>Gib mir keine Kommandos ohne Erlaubnis</a:t>
          </a:r>
        </a:p>
      </dsp:txBody>
      <dsp:txXfrm>
        <a:off x="2355408" y="2425301"/>
        <a:ext cx="5086153" cy="931210"/>
      </dsp:txXfrm>
    </dsp:sp>
    <dsp:sp modelId="{FB752B6A-F99C-4C0B-8316-8778A47BFB33}">
      <dsp:nvSpPr>
        <dsp:cNvPr id="0" name=""/>
        <dsp:cNvSpPr/>
      </dsp:nvSpPr>
      <dsp:spPr>
        <a:xfrm>
          <a:off x="1211120" y="3530735"/>
          <a:ext cx="1031982" cy="1031982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3"/>
          <a:srcRect/>
          <a:stretch>
            <a:fillRect l="-41000" r="-41000"/>
          </a:stretch>
        </a:blip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E7C586-0D42-4CA5-9C53-478E66408B0E}">
      <dsp:nvSpPr>
        <dsp:cNvPr id="0" name=""/>
        <dsp:cNvSpPr/>
      </dsp:nvSpPr>
      <dsp:spPr>
        <a:xfrm>
          <a:off x="2305022" y="3530735"/>
          <a:ext cx="5186925" cy="1031982"/>
        </a:xfrm>
        <a:prstGeom prst="roundRect">
          <a:avLst>
            <a:gd name="adj" fmla="val 166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/>
            <a:t>Auf meiner Decke will ich in Ruhe gelassen werden</a:t>
          </a:r>
        </a:p>
      </dsp:txBody>
      <dsp:txXfrm>
        <a:off x="2355408" y="3581121"/>
        <a:ext cx="5086153" cy="931210"/>
      </dsp:txXfrm>
    </dsp:sp>
    <dsp:sp modelId="{C512292A-8020-4CFF-B6EC-F6996E1B2312}">
      <dsp:nvSpPr>
        <dsp:cNvPr id="0" name=""/>
        <dsp:cNvSpPr/>
      </dsp:nvSpPr>
      <dsp:spPr>
        <a:xfrm>
          <a:off x="1211120" y="4686556"/>
          <a:ext cx="1031982" cy="1031982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4"/>
          <a:srcRect/>
          <a:stretch>
            <a:fillRect l="-25000" r="-25000"/>
          </a:stretch>
        </a:blip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A1D889-CD7A-456E-8377-95687BF0E7B7}">
      <dsp:nvSpPr>
        <dsp:cNvPr id="0" name=""/>
        <dsp:cNvSpPr/>
      </dsp:nvSpPr>
      <dsp:spPr>
        <a:xfrm>
          <a:off x="2305022" y="4686556"/>
          <a:ext cx="5186925" cy="1031982"/>
        </a:xfrm>
        <a:prstGeom prst="roundRect">
          <a:avLst>
            <a:gd name="adj" fmla="val 1667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400" kern="1200" dirty="0"/>
            <a:t>Wenn du dich über mich beugst fühle ich mich bedroht</a:t>
          </a:r>
        </a:p>
      </dsp:txBody>
      <dsp:txXfrm>
        <a:off x="2355408" y="4736942"/>
        <a:ext cx="5086153" cy="93121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6B5085-B387-45BE-B3A1-346BB915BD7F}">
      <dsp:nvSpPr>
        <dsp:cNvPr id="0" name=""/>
        <dsp:cNvSpPr/>
      </dsp:nvSpPr>
      <dsp:spPr>
        <a:xfrm>
          <a:off x="1041" y="0"/>
          <a:ext cx="2708671" cy="5121442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900" b="1" kern="1200" dirty="0">
              <a:solidFill>
                <a:schemeClr val="bg1"/>
              </a:solidFill>
            </a:rPr>
            <a:t>Förderung des Sozialverhaltens</a:t>
          </a:r>
        </a:p>
      </dsp:txBody>
      <dsp:txXfrm>
        <a:off x="1041" y="0"/>
        <a:ext cx="2708671" cy="1536432"/>
      </dsp:txXfrm>
    </dsp:sp>
    <dsp:sp modelId="{D4AAFED8-2345-4183-A209-AA52E2FC3D43}">
      <dsp:nvSpPr>
        <dsp:cNvPr id="0" name=""/>
        <dsp:cNvSpPr/>
      </dsp:nvSpPr>
      <dsp:spPr>
        <a:xfrm>
          <a:off x="271908" y="1537933"/>
          <a:ext cx="2166937" cy="154418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/>
            <a:t>Toleranz 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/>
            <a:t>Einfühlungs-vermögen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/>
            <a:t>Rücksichtnahme</a:t>
          </a:r>
        </a:p>
      </dsp:txBody>
      <dsp:txXfrm>
        <a:off x="317136" y="1583161"/>
        <a:ext cx="2076481" cy="1453728"/>
      </dsp:txXfrm>
    </dsp:sp>
    <dsp:sp modelId="{19CA92D1-23ED-4CDA-AB01-F9E9240DA558}">
      <dsp:nvSpPr>
        <dsp:cNvPr id="0" name=""/>
        <dsp:cNvSpPr/>
      </dsp:nvSpPr>
      <dsp:spPr>
        <a:xfrm>
          <a:off x="271908" y="3319684"/>
          <a:ext cx="2166937" cy="154418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/>
            <a:t>Respekt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/>
            <a:t>Empathie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/>
            <a:t>Regelbewusstsein</a:t>
          </a:r>
        </a:p>
      </dsp:txBody>
      <dsp:txXfrm>
        <a:off x="317136" y="3364912"/>
        <a:ext cx="2076481" cy="1453728"/>
      </dsp:txXfrm>
    </dsp:sp>
    <dsp:sp modelId="{951F854D-8B68-403B-92E8-C7D22F142DA9}">
      <dsp:nvSpPr>
        <dsp:cNvPr id="0" name=""/>
        <dsp:cNvSpPr/>
      </dsp:nvSpPr>
      <dsp:spPr>
        <a:xfrm>
          <a:off x="2912864" y="0"/>
          <a:ext cx="2708671" cy="5121442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900" b="1" kern="1200" dirty="0">
              <a:solidFill>
                <a:schemeClr val="bg1"/>
              </a:solidFill>
            </a:rPr>
            <a:t>Förderung des Selbstwertgefühls</a:t>
          </a:r>
        </a:p>
      </dsp:txBody>
      <dsp:txXfrm>
        <a:off x="2912864" y="0"/>
        <a:ext cx="2708671" cy="1536432"/>
      </dsp:txXfrm>
    </dsp:sp>
    <dsp:sp modelId="{C196DD63-19A4-4ADD-BBE5-6799660860BC}">
      <dsp:nvSpPr>
        <dsp:cNvPr id="0" name=""/>
        <dsp:cNvSpPr/>
      </dsp:nvSpPr>
      <dsp:spPr>
        <a:xfrm>
          <a:off x="3183731" y="1537933"/>
          <a:ext cx="2166937" cy="154418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/>
            <a:t>Vorbehaltlose Akzeptanz durch den Hund</a:t>
          </a:r>
        </a:p>
      </dsp:txBody>
      <dsp:txXfrm>
        <a:off x="3228959" y="1583161"/>
        <a:ext cx="2076481" cy="1453728"/>
      </dsp:txXfrm>
    </dsp:sp>
    <dsp:sp modelId="{997B0DF0-9AE5-4ACB-BC93-9F1AADF433B6}">
      <dsp:nvSpPr>
        <dsp:cNvPr id="0" name=""/>
        <dsp:cNvSpPr/>
      </dsp:nvSpPr>
      <dsp:spPr>
        <a:xfrm>
          <a:off x="3183731" y="3319684"/>
          <a:ext cx="2166937" cy="154418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/>
            <a:t>Erfahrung von Zuneigung und Zuwendung durch den Hund</a:t>
          </a:r>
        </a:p>
      </dsp:txBody>
      <dsp:txXfrm>
        <a:off x="3228959" y="3364912"/>
        <a:ext cx="2076481" cy="1453728"/>
      </dsp:txXfrm>
    </dsp:sp>
    <dsp:sp modelId="{558ED3E2-7E71-4940-A53D-0DD7D755E66E}">
      <dsp:nvSpPr>
        <dsp:cNvPr id="0" name=""/>
        <dsp:cNvSpPr/>
      </dsp:nvSpPr>
      <dsp:spPr>
        <a:xfrm>
          <a:off x="5824686" y="0"/>
          <a:ext cx="2708671" cy="5121442"/>
        </a:xfrm>
        <a:prstGeom prst="roundRect">
          <a:avLst>
            <a:gd name="adj" fmla="val 1000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900" b="1" kern="1200" dirty="0">
              <a:solidFill>
                <a:schemeClr val="bg1"/>
              </a:solidFill>
            </a:rPr>
            <a:t>Förderung der Klassengemeinschaft</a:t>
          </a:r>
        </a:p>
      </dsp:txBody>
      <dsp:txXfrm>
        <a:off x="5824686" y="0"/>
        <a:ext cx="2708671" cy="1536432"/>
      </dsp:txXfrm>
    </dsp:sp>
    <dsp:sp modelId="{A4927D9A-20F9-4130-9AC7-037B15EE3A27}">
      <dsp:nvSpPr>
        <dsp:cNvPr id="0" name=""/>
        <dsp:cNvSpPr/>
      </dsp:nvSpPr>
      <dsp:spPr>
        <a:xfrm>
          <a:off x="6095553" y="1537933"/>
          <a:ext cx="2166937" cy="154418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/>
            <a:t>Schulhund gibt Motivation &amp; Spaß sowie Freude am Lernen</a:t>
          </a:r>
        </a:p>
      </dsp:txBody>
      <dsp:txXfrm>
        <a:off x="6140781" y="1583161"/>
        <a:ext cx="2076481" cy="1453728"/>
      </dsp:txXfrm>
    </dsp:sp>
    <dsp:sp modelId="{1EE27E96-C62E-4D16-B6F0-ABDA7102E81B}">
      <dsp:nvSpPr>
        <dsp:cNvPr id="0" name=""/>
        <dsp:cNvSpPr/>
      </dsp:nvSpPr>
      <dsp:spPr>
        <a:xfrm>
          <a:off x="6095553" y="3319684"/>
          <a:ext cx="2166937" cy="1544184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4290" rIns="45720" bIns="3429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800" b="1" kern="1200" dirty="0"/>
            <a:t>Motiviert zur Ruhe im Unterricht, um den Hund nicht zu stören</a:t>
          </a:r>
        </a:p>
      </dsp:txBody>
      <dsp:txXfrm>
        <a:off x="6140781" y="3364912"/>
        <a:ext cx="2076481" cy="1453728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40354B-0070-4EA8-8795-6EDCD654CB49}">
      <dsp:nvSpPr>
        <dsp:cNvPr id="0" name=""/>
        <dsp:cNvSpPr/>
      </dsp:nvSpPr>
      <dsp:spPr>
        <a:xfrm>
          <a:off x="0" y="7456"/>
          <a:ext cx="6720919" cy="151164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800" b="1" kern="1200" spc="300" dirty="0"/>
            <a:t>Einsatz in der Arbeitsgruppe</a:t>
          </a:r>
          <a:endParaRPr lang="en-US" sz="3800" b="1" kern="1200" spc="300" dirty="0"/>
        </a:p>
      </dsp:txBody>
      <dsp:txXfrm>
        <a:off x="73792" y="81248"/>
        <a:ext cx="6573335" cy="1364056"/>
      </dsp:txXfrm>
    </dsp:sp>
    <dsp:sp modelId="{8676615B-CE72-48D8-9E28-40659DD12953}">
      <dsp:nvSpPr>
        <dsp:cNvPr id="0" name=""/>
        <dsp:cNvSpPr/>
      </dsp:nvSpPr>
      <dsp:spPr>
        <a:xfrm>
          <a:off x="0" y="1628536"/>
          <a:ext cx="6720919" cy="151164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800" b="1" kern="1200" spc="300" dirty="0"/>
            <a:t>Einsatz im Unterricht</a:t>
          </a:r>
          <a:endParaRPr lang="en-US" sz="3800" b="1" kern="1200" spc="300" dirty="0"/>
        </a:p>
      </dsp:txBody>
      <dsp:txXfrm>
        <a:off x="73792" y="1702328"/>
        <a:ext cx="6573335" cy="1364056"/>
      </dsp:txXfrm>
    </dsp:sp>
    <dsp:sp modelId="{26D84A6E-45D4-4499-B159-7E5F15154042}">
      <dsp:nvSpPr>
        <dsp:cNvPr id="0" name=""/>
        <dsp:cNvSpPr/>
      </dsp:nvSpPr>
      <dsp:spPr>
        <a:xfrm>
          <a:off x="0" y="3249616"/>
          <a:ext cx="6720919" cy="151164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lvl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800" b="1" kern="1200" dirty="0"/>
            <a:t>Einsatz in der Einzel- und Gruppenförderung</a:t>
          </a:r>
          <a:endParaRPr lang="en-US" sz="3800" b="1" kern="1200" dirty="0"/>
        </a:p>
      </dsp:txBody>
      <dsp:txXfrm>
        <a:off x="73792" y="3323408"/>
        <a:ext cx="6573335" cy="13640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34C5AC8A-B108-4B9A-B220-CC44234F9DF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084123E-F897-4DBD-9AD8-C6AD01D27C1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D82566-2DEE-4A95-A16B-3DE4B616F0F2}" type="datetime1">
              <a:rPr lang="de-DE" smtClean="0"/>
              <a:t>07.12.2020</a:t>
            </a:fld>
            <a:endParaRPr lang="de-DE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D1992D4-6A45-4E54-B6DE-0D097764F5F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471D3F1-54B7-4545-98DF-FCFFF0B921B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CC16E6-D187-41C8-89E9-B3BF7395881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56057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 noProof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0E3FDF-F6A4-49DF-920F-7AE89B9C60CF}" type="datetime1">
              <a:rPr lang="de-DE" smtClean="0"/>
              <a:pPr/>
              <a:t>07.12.2020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 dirty="0"/>
              <a:t>Textmasterformate bearbeiten</a:t>
            </a:r>
          </a:p>
          <a:p>
            <a:pPr lvl="1"/>
            <a:r>
              <a:rPr lang="de-DE" noProof="0" dirty="0"/>
              <a:t>Zweite Ebene</a:t>
            </a:r>
          </a:p>
          <a:p>
            <a:pPr lvl="2"/>
            <a:r>
              <a:rPr lang="de-DE" noProof="0" dirty="0"/>
              <a:t>Dritte Ebene</a:t>
            </a:r>
          </a:p>
          <a:p>
            <a:pPr lvl="3"/>
            <a:r>
              <a:rPr lang="de-DE" noProof="0" dirty="0"/>
              <a:t>Vierte Ebene</a:t>
            </a:r>
          </a:p>
          <a:p>
            <a:pPr lvl="4"/>
            <a:r>
              <a:rPr lang="de-DE" noProof="0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8362E1-C155-4134-B091-950DB1228EC2}" type="slidenum">
              <a:rPr lang="de-DE" noProof="0" smtClean="0"/>
              <a:t>‹Nr.›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528486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8362E1-C155-4134-B091-950DB1228EC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0611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8362E1-C155-4134-B091-950DB1228EC2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8458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8362E1-C155-4134-B091-950DB1228EC2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4326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84212" y="685799"/>
            <a:ext cx="8001000" cy="2971801"/>
          </a:xfrm>
        </p:spPr>
        <p:txBody>
          <a:bodyPr rtlCol="0"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84212" y="3843867"/>
            <a:ext cx="6400800" cy="1947333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de-DE" noProof="0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FDDE0C0-0C5C-40E3-BC77-0CDA31B909EC}" type="datetime1">
              <a:rPr lang="de-DE" noProof="0" smtClean="0"/>
              <a:t>07.12.2020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de-DE" noProof="0" smtClean="0"/>
              <a:pPr/>
              <a:t>‹Nr.›</a:t>
            </a:fld>
            <a:endParaRPr lang="de-DE" noProof="0"/>
          </a:p>
        </p:txBody>
      </p:sp>
      <p:cxnSp>
        <p:nvCxnSpPr>
          <p:cNvPr id="16" name="Gerader Verbinde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Gerader Verbinde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Gerader Verbinde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eit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7" name="Bildplatzhalter 2"/>
          <p:cNvSpPr>
            <a:spLocks noGrp="1" noChangeAspect="1"/>
          </p:cNvSpPr>
          <p:nvPr>
            <p:ph type="pic" idx="13" hasCustomPrompt="1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16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2" y="3843867"/>
            <a:ext cx="8304210" cy="457200"/>
          </a:xfrm>
        </p:spPr>
        <p:txBody>
          <a:bodyPr rtlCol="0"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5F2586C-7DC4-44E6-B8B2-D7738B448AEB}" type="datetime1">
              <a:rPr lang="de-DE" noProof="0" smtClean="0"/>
              <a:t>07.12.2020</a:t>
            </a:fld>
            <a:endParaRPr lang="de-DE" noProof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84213" y="685800"/>
            <a:ext cx="10058400" cy="2743200"/>
          </a:xfrm>
        </p:spPr>
        <p:txBody>
          <a:bodyPr rtlCol="0" anchor="ctr">
            <a:normAutofit/>
          </a:bodyPr>
          <a:lstStyle>
            <a:lvl1pPr algn="l">
              <a:defRPr sz="3200" b="0" cap="all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684212" y="4114800"/>
            <a:ext cx="8535988" cy="1879600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3387801-F6FE-47AA-9206-7652F87F2FB2}" type="datetime1">
              <a:rPr lang="de-DE" noProof="0" smtClean="0"/>
              <a:t>07.12.2020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41411" y="685800"/>
            <a:ext cx="9144001" cy="2743200"/>
          </a:xfrm>
        </p:spPr>
        <p:txBody>
          <a:bodyPr rtlCol="0"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446212" y="3429000"/>
            <a:ext cx="8534400" cy="381000"/>
          </a:xfrm>
        </p:spPr>
        <p:txBody>
          <a:bodyPr rtlCol="0"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684213" y="4301067"/>
            <a:ext cx="8534400" cy="1684865"/>
          </a:xfrm>
        </p:spPr>
        <p:txBody>
          <a:bodyPr rtlCol="0"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264A785-4FC6-499D-8F9C-5867DA70ACBE}" type="datetime1">
              <a:rPr lang="de-DE" noProof="0" smtClean="0"/>
              <a:t>07.12.2020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14" name="Textfeld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rtl="0"/>
            <a:r>
              <a:rPr lang="de-DE" sz="8000" noProof="0" dirty="0">
                <a:solidFill>
                  <a:schemeClr val="tx1"/>
                </a:solidFill>
                <a:effectLst/>
              </a:rPr>
              <a:t>"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 rtl="0"/>
            <a:r>
              <a:rPr lang="de-DE" sz="8000" noProof="0">
                <a:solidFill>
                  <a:schemeClr val="tx1"/>
                </a:solidFill>
                <a:effectLst/>
              </a:rPr>
              <a:t>"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siten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84212" y="3429000"/>
            <a:ext cx="8534400" cy="1697400"/>
          </a:xfrm>
        </p:spPr>
        <p:txBody>
          <a:bodyPr rtlCol="0" anchor="b">
            <a:normAutofit/>
          </a:bodyPr>
          <a:lstStyle>
            <a:lvl1pPr algn="l">
              <a:defRPr sz="3200" b="0" cap="all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684211" y="5132981"/>
            <a:ext cx="8535990" cy="8604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4D93F88-A508-4C38-945D-9E3FFEAE23C1}" type="datetime1">
              <a:rPr lang="de-DE" noProof="0" smtClean="0"/>
              <a:t>07.12.2020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Visiten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1141413" y="685800"/>
            <a:ext cx="9144000" cy="2743200"/>
          </a:xfrm>
        </p:spPr>
        <p:txBody>
          <a:bodyPr rtlCol="0"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 rtl="0">
              <a:spcBef>
                <a:spcPct val="0"/>
              </a:spcBef>
              <a:buNone/>
            </a:pPr>
            <a:r>
              <a:rPr lang="de-DE" noProof="0"/>
              <a:t>Textmasterformate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684211" y="4978400"/>
            <a:ext cx="8534401" cy="10160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476784A-F2F8-4BBF-8F1C-DBD3FB541A6B}" type="datetime1">
              <a:rPr lang="de-DE" noProof="0" smtClean="0"/>
              <a:t>07.12.2020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de-DE" noProof="0" smtClean="0"/>
              <a:pPr/>
              <a:t>‹Nr.›</a:t>
            </a:fld>
            <a:endParaRPr lang="de-DE" noProof="0"/>
          </a:p>
        </p:txBody>
      </p:sp>
      <p:sp>
        <p:nvSpPr>
          <p:cNvPr id="11" name="Textfeld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rtl="0"/>
            <a:r>
              <a:rPr lang="de-DE" sz="8000" noProof="0">
                <a:solidFill>
                  <a:schemeClr val="tx1"/>
                </a:solidFill>
                <a:effectLst/>
              </a:rPr>
              <a:t>"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 rtl="0"/>
            <a:r>
              <a:rPr lang="de-DE" sz="8000" noProof="0">
                <a:solidFill>
                  <a:schemeClr val="tx1"/>
                </a:solidFill>
                <a:effectLst/>
              </a:rPr>
              <a:t>"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hr oder fal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 rtl="0"/>
            <a:r>
              <a:rPr lang="de-DE" noProof="0"/>
              <a:t>Titelmasterformat durch Klicken bearbeiten</a:t>
            </a:r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 rtl="0">
              <a:spcBef>
                <a:spcPct val="0"/>
              </a:spcBef>
              <a:buNone/>
            </a:pPr>
            <a:r>
              <a:rPr lang="de-DE" noProof="0"/>
              <a:t>Textmasterformate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684211" y="4766732"/>
            <a:ext cx="8534401" cy="1227667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48A2175-3604-4ECC-BD20-78D024137B46}" type="datetime1">
              <a:rPr lang="de-DE" noProof="0" smtClean="0"/>
              <a:t>07.12.2020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 algn="l">
              <a:defRPr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 anchor="t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FB7D80-5CBB-4BDF-9EE7-2615E2EC5878}" type="datetime1">
              <a:rPr lang="de-DE" noProof="0" smtClean="0"/>
              <a:t>07.12.2020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 hasCustomPrompt="1"/>
          </p:nvPr>
        </p:nvSpPr>
        <p:spPr>
          <a:xfrm>
            <a:off x="8685212" y="685800"/>
            <a:ext cx="2057400" cy="4572000"/>
          </a:xfrm>
        </p:spPr>
        <p:txBody>
          <a:bodyPr vert="eaVert"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85800" y="685800"/>
            <a:ext cx="7823200" cy="5308600"/>
          </a:xfrm>
        </p:spPr>
        <p:txBody>
          <a:bodyPr vert="eaVert" rtlCol="0" anchor="t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4311DA0-AC19-4CA5-9E21-29E843D9E761}" type="datetime1">
              <a:rPr lang="de-DE" noProof="0" smtClean="0"/>
              <a:t>07.12.2020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/>
        <p:txBody>
          <a:bodyPr rtlCol="0" anchor="ctr"/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B0D9FE0-7FB4-4C1C-BDC1-55D651BE192E}" type="datetime1">
              <a:rPr lang="de-DE" noProof="0" smtClean="0"/>
              <a:t>07.12.2020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84211" y="2006600"/>
            <a:ext cx="8534401" cy="2281600"/>
          </a:xfrm>
        </p:spPr>
        <p:txBody>
          <a:bodyPr rtlCol="0" anchor="b">
            <a:normAutofit/>
          </a:bodyPr>
          <a:lstStyle>
            <a:lvl1pPr algn="l">
              <a:defRPr sz="3600" b="0" cap="all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684213" y="4495800"/>
            <a:ext cx="8534400" cy="1498600"/>
          </a:xfrm>
        </p:spPr>
        <p:txBody>
          <a:bodyPr rtlCol="0"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B78EDB2-2E01-43F4-8D64-6E25AFFB2325}" type="datetime1">
              <a:rPr lang="de-DE" noProof="0" smtClean="0"/>
              <a:t>07.12.2020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 hasCustomPrompt="1"/>
          </p:nvPr>
        </p:nvSpPr>
        <p:spPr>
          <a:xfrm>
            <a:off x="684211" y="685800"/>
            <a:ext cx="4937655" cy="3615267"/>
          </a:xfrm>
        </p:spPr>
        <p:txBody>
          <a:bodyPr rtlCol="0">
            <a:norm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5808133" y="685801"/>
            <a:ext cx="4934479" cy="3615266"/>
          </a:xfrm>
        </p:spPr>
        <p:txBody>
          <a:bodyPr rtlCol="0">
            <a:norm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F2A2722-B0F2-48E4-B6E0-3BF7CF47B8D9}" type="datetime1">
              <a:rPr lang="de-DE" noProof="0" smtClean="0"/>
              <a:t>07.12.2020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 hasCustomPrompt="1"/>
          </p:nvPr>
        </p:nvSpPr>
        <p:spPr>
          <a:xfrm>
            <a:off x="972080" y="685800"/>
            <a:ext cx="4649787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 hasCustomPrompt="1"/>
          </p:nvPr>
        </p:nvSpPr>
        <p:spPr>
          <a:xfrm>
            <a:off x="684211" y="1270529"/>
            <a:ext cx="4937655" cy="3030538"/>
          </a:xfrm>
        </p:spPr>
        <p:txBody>
          <a:bodyPr rtlCol="0" anchor="t">
            <a:norm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79066" y="685800"/>
            <a:ext cx="4665134" cy="576262"/>
          </a:xfrm>
        </p:spPr>
        <p:txBody>
          <a:bodyPr rtlCol="0"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 hasCustomPrompt="1"/>
          </p:nvPr>
        </p:nvSpPr>
        <p:spPr>
          <a:xfrm>
            <a:off x="5806545" y="1262062"/>
            <a:ext cx="4929188" cy="3030538"/>
          </a:xfrm>
        </p:spPr>
        <p:txBody>
          <a:bodyPr rtlCol="0" anchor="t">
            <a:norm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2EB6102E-DD22-4A0B-87BB-0C108752DDCA}" type="datetime1">
              <a:rPr lang="de-DE" noProof="0" smtClean="0"/>
              <a:t>07.12.2020</a:t>
            </a:fld>
            <a:endParaRPr lang="de-DE" noProof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90E98A-D0D3-442E-97D3-C336FAF10229}" type="datetime1">
              <a:rPr lang="de-DE" noProof="0" smtClean="0"/>
              <a:t>07.12.2020</a:t>
            </a:fld>
            <a:endParaRPr lang="de-DE" noProof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772A153-3B95-4525-A8D3-0BA2BDE2DCC4}" type="datetime1">
              <a:rPr lang="de-DE" noProof="0" smtClean="0"/>
              <a:t>07.12.2020</a:t>
            </a:fld>
            <a:endParaRPr lang="de-DE" noProof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7085012" y="685800"/>
            <a:ext cx="3657600" cy="1371600"/>
          </a:xfrm>
        </p:spPr>
        <p:txBody>
          <a:bodyPr rtlCol="0" anchor="b">
            <a:normAutofit/>
          </a:bodyPr>
          <a:lstStyle>
            <a:lvl1pPr algn="l">
              <a:defRPr sz="2400" b="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84212" y="685800"/>
            <a:ext cx="5943601" cy="5308600"/>
          </a:xfrm>
        </p:spPr>
        <p:txBody>
          <a:bodyPr rtlCol="0" anchor="ctr">
            <a:norm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7085012" y="2209799"/>
            <a:ext cx="3657600" cy="2091267"/>
          </a:xfrm>
        </p:spPr>
        <p:txBody>
          <a:bodyPr rtlCol="0"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A3F17BC-D0C0-4268-BE16-B6A6F039E884}" type="datetime1">
              <a:rPr lang="de-DE" noProof="0" smtClean="0"/>
              <a:t>07.12.2020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722812" y="1447800"/>
            <a:ext cx="6019800" cy="1143000"/>
          </a:xfrm>
        </p:spPr>
        <p:txBody>
          <a:bodyPr rtlCol="0" anchor="b">
            <a:normAutofit/>
          </a:bodyPr>
          <a:lstStyle>
            <a:lvl1pPr algn="l">
              <a:defRPr sz="2800" b="0"/>
            </a:lvl1pPr>
          </a:lstStyle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14" name="Bildplatzhalter 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rtl="0"/>
            <a:r>
              <a:rPr lang="de-DE" noProof="0"/>
              <a:t>Klicken Sie, um ein Bild hinzuzufügen.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 hasCustomPrompt="1"/>
          </p:nvPr>
        </p:nvSpPr>
        <p:spPr>
          <a:xfrm>
            <a:off x="4722812" y="2777066"/>
            <a:ext cx="6021388" cy="2048933"/>
          </a:xfrm>
        </p:spPr>
        <p:txBody>
          <a:bodyPr rtlCol="0"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de-DE" noProof="0"/>
              <a:t>Textmasterformate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70B8A66-6AD6-446F-B70D-708E2A25F2E4}" type="datetime1">
              <a:rPr lang="de-DE" noProof="0" smtClean="0"/>
              <a:t>07.12.2020</a:t>
            </a:fld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e-DE" noProof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D57F1E4F-1CFF-5643-939E-217C01CDF565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pe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Gerader Verbinde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Gerader Verbinde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Gerader Verbinde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Gerader Verbinde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Gerader Verbinde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de-DE" noProof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 rtl="0"/>
            <a:r>
              <a:rPr lang="de-DE" noProof="0"/>
              <a:t>Textmasterformate bearbeiten</a:t>
            </a:r>
          </a:p>
          <a:p>
            <a:pPr lvl="1" rtl="0"/>
            <a:r>
              <a:rPr lang="de-DE" noProof="0"/>
              <a:t>Zweite Ebene</a:t>
            </a:r>
          </a:p>
          <a:p>
            <a:pPr lvl="2" rtl="0"/>
            <a:r>
              <a:rPr lang="de-DE" noProof="0"/>
              <a:t>Dritte Ebene</a:t>
            </a:r>
          </a:p>
          <a:p>
            <a:pPr lvl="3" rtl="0"/>
            <a:r>
              <a:rPr lang="de-DE" noProof="0"/>
              <a:t>Vierte Ebene</a:t>
            </a:r>
          </a:p>
          <a:p>
            <a:pPr lvl="4" rtl="0"/>
            <a:r>
              <a:rPr lang="de-DE" noProof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0"/>
            <a:fld id="{CE4A8FF6-FE5F-405F-ACEA-C3F536D88B58}" type="datetime1">
              <a:rPr lang="de-DE" noProof="0" smtClean="0"/>
              <a:t>07.12.2020</a:t>
            </a:fld>
            <a:endParaRPr lang="de-DE" noProof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0"/>
            <a:endParaRPr lang="de-DE" noProof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pPr rtl="0"/>
            <a:fld id="{D57F1E4F-1CFF-5643-939E-217C01CDF565}" type="slidenum">
              <a:rPr lang="de-DE" noProof="0" smtClean="0"/>
              <a:pPr/>
              <a:t>‹Nr.›</a:t>
            </a:fld>
            <a:endParaRPr lang="de-DE" noProof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22.png"/><Relationship Id="rId7" Type="http://schemas.openxmlformats.org/officeDocument/2006/relationships/diagramColors" Target="../diagrams/colors10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6.svg"/><Relationship Id="rId7" Type="http://schemas.openxmlformats.org/officeDocument/2006/relationships/diagramColors" Target="../diagrams/colors2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0.svg"/><Relationship Id="rId7" Type="http://schemas.openxmlformats.org/officeDocument/2006/relationships/diagramColors" Target="../diagrams/colors3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0" name="Rectangle 79">
            <a:extLst>
              <a:ext uri="{FF2B5EF4-FFF2-40B4-BE49-F238E27FC236}">
                <a16:creationId xmlns:a16="http://schemas.microsoft.com/office/drawing/2014/main" id="{E49B76A8-D4D2-428D-84FA-657EEA587ED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36BA91D-915C-49E9-BA6D-FB9B677ACA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1969" y="4461157"/>
            <a:ext cx="9683220" cy="1611796"/>
          </a:xfrm>
        </p:spPr>
        <p:txBody>
          <a:bodyPr rtlCol="0">
            <a:normAutofit fontScale="90000"/>
          </a:bodyPr>
          <a:lstStyle/>
          <a:p>
            <a:pPr algn="ctr" rtl="0">
              <a:lnSpc>
                <a:spcPct val="90000"/>
              </a:lnSpc>
            </a:pPr>
            <a:r>
              <a:rPr lang="de-DE" sz="6000" dirty="0" smtClean="0">
                <a:solidFill>
                  <a:srgbClr val="FFC000"/>
                </a:solidFill>
                <a:latin typeface="Arial Rounded MT Bold" panose="020F0704030504030204" pitchFamily="34" charset="0"/>
              </a:rPr>
              <a:t>“Lucy“</a:t>
            </a:r>
            <a:r>
              <a:rPr lang="de-DE" sz="3600" dirty="0">
                <a:latin typeface="Arial Rounded MT Bold" panose="020F0704030504030204" pitchFamily="34" charset="0"/>
              </a:rPr>
              <a:t/>
            </a:r>
            <a:br>
              <a:rPr lang="de-DE" sz="3600" dirty="0">
                <a:latin typeface="Arial Rounded MT Bold" panose="020F0704030504030204" pitchFamily="34" charset="0"/>
              </a:rPr>
            </a:br>
            <a:r>
              <a:rPr lang="de-DE" sz="5300" dirty="0" smtClean="0">
                <a:latin typeface="Arial Rounded MT Bold" panose="020F0704030504030204" pitchFamily="34" charset="0"/>
              </a:rPr>
              <a:t>Projekt </a:t>
            </a:r>
            <a:r>
              <a:rPr lang="de-DE" sz="5300" dirty="0">
                <a:latin typeface="Arial Rounded MT Bold" panose="020F0704030504030204" pitchFamily="34" charset="0"/>
              </a:rPr>
              <a:t>Schulhund</a:t>
            </a:r>
            <a:endParaRPr lang="de-DE" sz="5300" b="1" dirty="0">
              <a:latin typeface="Arial Rounded MT Bold" panose="020F0704030504030204" pitchFamily="34" charset="0"/>
            </a:endParaRP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5DB1A8A-4EF6-4157-8A00-84AEDB0883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64444" y="6212501"/>
            <a:ext cx="9623477" cy="462967"/>
          </a:xfrm>
        </p:spPr>
        <p:txBody>
          <a:bodyPr rtlCol="0">
            <a:normAutofit/>
          </a:bodyPr>
          <a:lstStyle/>
          <a:p>
            <a:pPr algn="ctr" rtl="0"/>
            <a:r>
              <a:rPr lang="de-DE" dirty="0" smtClean="0">
                <a:solidFill>
                  <a:srgbClr val="002060"/>
                </a:solidFill>
              </a:rPr>
              <a:t>von  Dipl. Soz. Päd. Meral </a:t>
            </a:r>
            <a:r>
              <a:rPr lang="de-DE" dirty="0">
                <a:solidFill>
                  <a:srgbClr val="002060"/>
                </a:solidFill>
              </a:rPr>
              <a:t>Sanlimeral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8D463EDB-0644-4F84-9901-D2434D5509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A02079FA-226E-4AF1-B818-2CA9EF1B69F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6D376604-76CD-4D25-B281-35796F36715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6B5A32B1-F178-4FE5-8916-712F46FCB8D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DC3339F8-6376-45A3-A77E-5F5C212D4E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6AD1BBAE-26A1-4BE9-9536-C15B1A87E0B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9" name="Snip Diagonal Corner Rectangle 12">
            <a:extLst>
              <a:ext uri="{FF2B5EF4-FFF2-40B4-BE49-F238E27FC236}">
                <a16:creationId xmlns:a16="http://schemas.microsoft.com/office/drawing/2014/main" id="{15A54023-E435-4098-A370-AE54A007EB9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2251" y="690851"/>
            <a:ext cx="9615670" cy="3584587"/>
          </a:xfrm>
          <a:prstGeom prst="snip2DiagRect">
            <a:avLst>
              <a:gd name="adj1" fmla="val 12305"/>
              <a:gd name="adj2" fmla="val 0"/>
            </a:avLst>
          </a:prstGeom>
          <a:solidFill>
            <a:schemeClr val="tx1"/>
          </a:solidFill>
          <a:ln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d 4">
            <a:extLst>
              <a:ext uri="{FF2B5EF4-FFF2-40B4-BE49-F238E27FC236}">
                <a16:creationId xmlns:a16="http://schemas.microsoft.com/office/drawing/2014/main" id="{DB01D247-521D-46B2-B29A-935ED000F0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823" b="10823"/>
          <a:stretch/>
        </p:blipFill>
        <p:spPr>
          <a:xfrm>
            <a:off x="791969" y="848828"/>
            <a:ext cx="5582963" cy="3280831"/>
          </a:xfrm>
          <a:custGeom>
            <a:avLst/>
            <a:gdLst/>
            <a:ahLst/>
            <a:cxnLst/>
            <a:rect l="l" t="t" r="r" b="b"/>
            <a:pathLst>
              <a:path w="5582963" h="3280831">
                <a:moveTo>
                  <a:pt x="402071" y="0"/>
                </a:moveTo>
                <a:lnTo>
                  <a:pt x="5582963" y="0"/>
                </a:lnTo>
                <a:lnTo>
                  <a:pt x="5582963" y="3280831"/>
                </a:lnTo>
                <a:lnTo>
                  <a:pt x="0" y="3280831"/>
                </a:lnTo>
                <a:lnTo>
                  <a:pt x="0" y="402071"/>
                </a:lnTo>
                <a:close/>
              </a:path>
            </a:pathLst>
          </a:cu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656B622-7B09-4E63-A248-E7766DE25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2527" y="958761"/>
            <a:ext cx="2186807" cy="3045180"/>
          </a:xfrm>
          <a:prstGeom prst="rect">
            <a:avLst/>
          </a:prstGeom>
        </p:spPr>
      </p:pic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026A1AB5-6492-483C-90E1-43ABCE314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de-DE" noProof="0" smtClean="0"/>
              <a:pPr rtl="0"/>
              <a:t>1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78081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78F2518-181D-4029-BD0D-57F2C88F0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8275" y="456670"/>
            <a:ext cx="8534400" cy="1507067"/>
          </a:xfrm>
        </p:spPr>
        <p:txBody>
          <a:bodyPr>
            <a:normAutofit/>
          </a:bodyPr>
          <a:lstStyle/>
          <a:p>
            <a:r>
              <a:rPr lang="de-DE" sz="4400" b="1" spc="300" dirty="0">
                <a:latin typeface="Arial Rounded MT Bold" panose="020F0704030504030204" pitchFamily="34" charset="0"/>
              </a:rPr>
              <a:t>Umgang mit Allergien</a:t>
            </a:r>
          </a:p>
        </p:txBody>
      </p:sp>
      <p:graphicFrame>
        <p:nvGraphicFramePr>
          <p:cNvPr id="5" name="Inhaltsplatzhalter 4">
            <a:extLst>
              <a:ext uri="{FF2B5EF4-FFF2-40B4-BE49-F238E27FC236}">
                <a16:creationId xmlns:a16="http://schemas.microsoft.com/office/drawing/2014/main" id="{E6033ED0-E560-4F3B-B855-36801062D6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23564690"/>
              </p:ext>
            </p:extLst>
          </p:nvPr>
        </p:nvGraphicFramePr>
        <p:xfrm>
          <a:off x="708275" y="1963737"/>
          <a:ext cx="8949072" cy="36147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B12FB65-F7AF-4BC7-8CF6-35496965B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de-DE" noProof="0" smtClean="0"/>
              <a:pPr rtl="0"/>
              <a:t>10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4045180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CCC75D9-1424-456C-972D-C141FA00C0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086" y="396596"/>
            <a:ext cx="8534400" cy="1507067"/>
          </a:xfrm>
        </p:spPr>
        <p:txBody>
          <a:bodyPr>
            <a:normAutofit/>
          </a:bodyPr>
          <a:lstStyle/>
          <a:p>
            <a:r>
              <a:rPr lang="de-DE" sz="4400" b="1" spc="300" dirty="0">
                <a:latin typeface="Arial Rounded MT Bold" panose="020F0704030504030204" pitchFamily="34" charset="0"/>
              </a:rPr>
              <a:t>Umgang mit Ängsten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B2BAF1FB-460D-4BC0-8884-5850F2748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de-DE" noProof="0" smtClean="0"/>
              <a:pPr rtl="0"/>
              <a:t>11</a:t>
            </a:fld>
            <a:endParaRPr lang="de-DE" noProof="0"/>
          </a:p>
        </p:txBody>
      </p:sp>
      <p:graphicFrame>
        <p:nvGraphicFramePr>
          <p:cNvPr id="5" name="Inhaltsplatzhalter 4">
            <a:extLst>
              <a:ext uri="{FF2B5EF4-FFF2-40B4-BE49-F238E27FC236}">
                <a16:creationId xmlns:a16="http://schemas.microsoft.com/office/drawing/2014/main" id="{787BA529-51E0-4442-9DB7-1C7481D20B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63630967"/>
              </p:ext>
            </p:extLst>
          </p:nvPr>
        </p:nvGraphicFramePr>
        <p:xfrm>
          <a:off x="719716" y="1903413"/>
          <a:ext cx="10072976" cy="3614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329718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781BBDC9-2DC6-4959-AC3D-49A5DCB05D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8452CCF-4A27-488A-AAF4-424933CFC9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4657345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B74BB55-8517-4CFE-9389-81D0E6F81F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53344" y="0"/>
            <a:ext cx="1438656" cy="6858000"/>
          </a:xfrm>
          <a:prstGeom prst="rect">
            <a:avLst/>
          </a:prstGeom>
          <a:solidFill>
            <a:schemeClr val="bg2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43190CD-45FC-4DE0-B596-17D4DE53E9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69288" y="3770390"/>
            <a:ext cx="1419541" cy="1660354"/>
            <a:chOff x="10292292" y="2963333"/>
            <a:chExt cx="1896535" cy="2218267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3BD4334C-2554-4361-8CFF-394E624CF4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9FC3CBA7-AF68-4075-BAC7-623C34B4F4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190344"/>
              <a:ext cx="1896535" cy="1896533"/>
            </a:xfrm>
            <a:prstGeom prst="line">
              <a:avLst/>
            </a:prstGeom>
            <a:ln w="9525">
              <a:solidFill>
                <a:srgbClr val="FFFFF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A6C7307-1C78-4C8A-BF3D-FA420F177AE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4CD1F94-6C7C-4E8F-9336-E312E9F5C7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5B11C2A-D791-46E1-B954-1184FB0802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14B2DEB-AEA9-4A60-8A18-323E861CA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24460" y="5578475"/>
            <a:ext cx="1142245" cy="669925"/>
          </a:xfrm>
        </p:spPr>
        <p:txBody>
          <a:bodyPr>
            <a:normAutofit/>
          </a:bodyPr>
          <a:lstStyle/>
          <a:p>
            <a:pPr rtl="0">
              <a:spcAft>
                <a:spcPts val="600"/>
              </a:spcAft>
            </a:pPr>
            <a:fld id="{D57F1E4F-1CFF-5643-939E-217C01CDF565}" type="slidenum">
              <a:rPr lang="de-DE" noProof="0">
                <a:solidFill>
                  <a:srgbClr val="FFFFFF"/>
                </a:solidFill>
              </a:rPr>
              <a:pPr rtl="0">
                <a:spcAft>
                  <a:spcPts val="600"/>
                </a:spcAft>
              </a:pPr>
              <a:t>12</a:t>
            </a:fld>
            <a:endParaRPr lang="de-DE" noProof="0">
              <a:solidFill>
                <a:srgbClr val="FFFFFF"/>
              </a:solidFill>
            </a:endParaRP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B51DF89-04DB-4921-A849-067B8D67E9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295" y="685800"/>
            <a:ext cx="6233589" cy="5562600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de-DE" sz="2400" b="0" i="0" dirty="0">
                <a:solidFill>
                  <a:schemeClr val="tx1"/>
                </a:solidFill>
                <a:effectLst/>
                <a:latin typeface="Helvetica" panose="020B0604020202020204" pitchFamily="34" charset="0"/>
              </a:rPr>
              <a:t>Die Art und die Intensität des Kontaktes mit dem Hund können durch das Kind selbst bestimmt werden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400" b="0" i="0" dirty="0">
                <a:solidFill>
                  <a:schemeClr val="tx1"/>
                </a:solidFill>
                <a:effectLst/>
                <a:latin typeface="Helvetica" panose="020B0604020202020204" pitchFamily="34" charset="0"/>
              </a:rPr>
              <a:t>Das Kind lernt durch Zusehen bei seinen Klassenkameraden und durch eigene Erfahrung, dass man Hunden, die man kennt, vertrauen kann und dass von ihnen keine Gefahr ausgeht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400" b="0" i="0" dirty="0">
                <a:solidFill>
                  <a:schemeClr val="tx1"/>
                </a:solidFill>
                <a:effectLst/>
                <a:latin typeface="Helvetica" panose="020B0604020202020204" pitchFamily="34" charset="0"/>
              </a:rPr>
              <a:t>Das Kind lernt, wie man sich einem bekannten Hund gegenüber verhält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de-DE" sz="2400" b="0" i="0" dirty="0">
                <a:solidFill>
                  <a:schemeClr val="tx1"/>
                </a:solidFill>
                <a:effectLst/>
                <a:latin typeface="Helvetica" panose="020B0604020202020204" pitchFamily="34" charset="0"/>
              </a:rPr>
              <a:t>Das Kind lernt, wie man sich bei der Begegnung mit einem fremden Hund verhält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CFBF7D9-AED8-437E-82F7-C60B2C2E08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14958" y="685800"/>
            <a:ext cx="4913805" cy="5308599"/>
          </a:xfrm>
        </p:spPr>
        <p:txBody>
          <a:bodyPr>
            <a:normAutofit/>
          </a:bodyPr>
          <a:lstStyle/>
          <a:p>
            <a:r>
              <a:rPr lang="de-DE" sz="3200" b="1" dirty="0"/>
              <a:t>Umgang mit </a:t>
            </a:r>
            <a:r>
              <a:rPr lang="de-DE" sz="3200" b="1" dirty="0" smtClean="0"/>
              <a:t>Ängsten</a:t>
            </a:r>
            <a:r>
              <a:rPr lang="de-DE" sz="3200" dirty="0" smtClean="0"/>
              <a:t/>
            </a:r>
            <a:br>
              <a:rPr lang="de-DE" sz="3200" dirty="0" smtClean="0"/>
            </a:br>
            <a:r>
              <a:rPr lang="de-DE" sz="3200" dirty="0" smtClean="0"/>
              <a:t> </a:t>
            </a:r>
            <a:r>
              <a:rPr lang="de-DE" sz="3200" dirty="0"/>
              <a:t/>
            </a:r>
            <a:br>
              <a:rPr lang="de-DE" sz="3200" dirty="0"/>
            </a:br>
            <a:r>
              <a:rPr lang="de-DE" sz="3200" dirty="0"/>
              <a:t>– </a:t>
            </a:r>
            <a:r>
              <a:rPr lang="de-DE" sz="3200" cap="none" dirty="0"/>
              <a:t>Vorteile und Lernerfahrungen</a:t>
            </a:r>
            <a:endParaRPr lang="de-DE" sz="3200" dirty="0"/>
          </a:p>
        </p:txBody>
      </p:sp>
    </p:spTree>
    <p:extLst>
      <p:ext uri="{BB962C8B-B14F-4D97-AF65-F5344CB8AC3E}">
        <p14:creationId xmlns:p14="http://schemas.microsoft.com/office/powerpoint/2010/main" val="18762489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Inhaltsplatzhalter 4">
            <a:extLst>
              <a:ext uri="{FF2B5EF4-FFF2-40B4-BE49-F238E27FC236}">
                <a16:creationId xmlns:a16="http://schemas.microsoft.com/office/drawing/2014/main" id="{457C2392-8E9D-4047-ADA1-01B3943B66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2145382"/>
              </p:ext>
            </p:extLst>
          </p:nvPr>
        </p:nvGraphicFramePr>
        <p:xfrm>
          <a:off x="684214" y="453006"/>
          <a:ext cx="8728234" cy="57953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C7D6AC38-22D2-4EE5-B959-5CEAE11A5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de-DE" noProof="0" smtClean="0"/>
              <a:pPr rtl="0"/>
              <a:t>13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37894883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3EF8CCD-F738-4541-87A7-67AB6B83C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de-DE" noProof="0" smtClean="0"/>
              <a:pPr rtl="0"/>
              <a:t>14</a:t>
            </a:fld>
            <a:endParaRPr lang="de-DE" noProof="0"/>
          </a:p>
        </p:txBody>
      </p:sp>
      <p:graphicFrame>
        <p:nvGraphicFramePr>
          <p:cNvPr id="9" name="Inhaltsplatzhalter 4">
            <a:extLst>
              <a:ext uri="{FF2B5EF4-FFF2-40B4-BE49-F238E27FC236}">
                <a16:creationId xmlns:a16="http://schemas.microsoft.com/office/drawing/2014/main" id="{614972CD-A031-4AE5-9112-D775DE92850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9282357"/>
              </p:ext>
            </p:extLst>
          </p:nvPr>
        </p:nvGraphicFramePr>
        <p:xfrm>
          <a:off x="684213" y="528507"/>
          <a:ext cx="8703068" cy="5719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147210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509B08A-C1EC-478C-86AF-60ADE06D9B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A9E2FC2-AAF6-42D2-975D-BE5C11DAA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82" y="685800"/>
            <a:ext cx="5555674" cy="4603749"/>
          </a:xfrm>
        </p:spPr>
        <p:txBody>
          <a:bodyPr>
            <a:normAutofit/>
          </a:bodyPr>
          <a:lstStyle/>
          <a:p>
            <a:pPr algn="r"/>
            <a:r>
              <a:rPr lang="de-DE" sz="5200" spc="300" dirty="0">
                <a:latin typeface="Arial Rounded MT Bold" panose="020F0704030504030204" pitchFamily="34" charset="0"/>
              </a:rPr>
              <a:t>Hygieneplan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21CC330-4259-4C32-BF8B-5FE13FFABB3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6096001" cy="6858000"/>
          </a:xfrm>
          <a:prstGeom prst="rect">
            <a:avLst/>
          </a:prstGeom>
          <a:solidFill>
            <a:schemeClr val="bg2">
              <a:alpha val="97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A7599F7-FC22-40A2-ACB1-C0606918FE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249381"/>
            <a:ext cx="6096001" cy="6220691"/>
          </a:xfrm>
        </p:spPr>
        <p:txBody>
          <a:bodyPr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de-DE" sz="2400" dirty="0">
                <a:solidFill>
                  <a:schemeClr val="tx1"/>
                </a:solidFill>
              </a:rPr>
              <a:t>„Der Hygieneplan hat das Ziel, eine mögliche Infektionsgefahr von dem Hund auf den Menschen und umgekehrt zu minimieren.“</a:t>
            </a:r>
          </a:p>
          <a:p>
            <a:pPr marL="0" indent="0">
              <a:lnSpc>
                <a:spcPct val="90000"/>
              </a:lnSpc>
              <a:buNone/>
            </a:pPr>
            <a:endParaRPr lang="de-DE" dirty="0">
              <a:solidFill>
                <a:schemeClr val="tx1"/>
              </a:solidFill>
            </a:endParaRPr>
          </a:p>
          <a:p>
            <a:pPr marL="457200" indent="-457200">
              <a:lnSpc>
                <a:spcPct val="90000"/>
              </a:lnSpc>
              <a:buAutoNum type="arabicPeriod"/>
            </a:pPr>
            <a:r>
              <a:rPr lang="de-DE" sz="2400" dirty="0">
                <a:solidFill>
                  <a:schemeClr val="tx1"/>
                </a:solidFill>
              </a:rPr>
              <a:t>Ein Tierarzt bescheinigt:</a:t>
            </a:r>
          </a:p>
          <a:p>
            <a:pPr lvl="1">
              <a:lnSpc>
                <a:spcPct val="90000"/>
              </a:lnSpc>
            </a:pPr>
            <a:r>
              <a:rPr lang="de-DE" sz="2400" dirty="0">
                <a:solidFill>
                  <a:schemeClr val="tx1"/>
                </a:solidFill>
              </a:rPr>
              <a:t>Die gute Allgemeinverfassung des Hundes </a:t>
            </a:r>
          </a:p>
          <a:p>
            <a:pPr lvl="1">
              <a:lnSpc>
                <a:spcPct val="90000"/>
              </a:lnSpc>
            </a:pPr>
            <a:r>
              <a:rPr lang="de-DE" sz="2400" dirty="0">
                <a:solidFill>
                  <a:schemeClr val="tx1"/>
                </a:solidFill>
              </a:rPr>
              <a:t>Regelmäßige Entwurmung </a:t>
            </a:r>
          </a:p>
          <a:p>
            <a:pPr lvl="1">
              <a:lnSpc>
                <a:spcPct val="90000"/>
              </a:lnSpc>
            </a:pPr>
            <a:r>
              <a:rPr lang="de-DE" sz="2400" dirty="0">
                <a:solidFill>
                  <a:schemeClr val="tx1"/>
                </a:solidFill>
              </a:rPr>
              <a:t>Eine Ektoparasiten Prophylaxe</a:t>
            </a:r>
          </a:p>
          <a:p>
            <a:pPr lvl="1">
              <a:lnSpc>
                <a:spcPct val="90000"/>
              </a:lnSpc>
            </a:pPr>
            <a:r>
              <a:rPr lang="de-DE" sz="2400" dirty="0">
                <a:solidFill>
                  <a:schemeClr val="tx1"/>
                </a:solidFill>
              </a:rPr>
              <a:t>Die Durchführung der Impfungen, die eine Infektionsgefahr für den Hund vermeiden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66D6AF5-E157-4444-BD1C-2D7967479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48144" y="5578475"/>
            <a:ext cx="1057301" cy="669925"/>
          </a:xfrm>
        </p:spPr>
        <p:txBody>
          <a:bodyPr>
            <a:normAutofit/>
          </a:bodyPr>
          <a:lstStyle/>
          <a:p>
            <a:pPr rtl="0">
              <a:spcAft>
                <a:spcPts val="600"/>
              </a:spcAft>
            </a:pPr>
            <a:fld id="{D57F1E4F-1CFF-5643-939E-217C01CDF565}" type="slidenum">
              <a:rPr lang="de-DE" noProof="0">
                <a:solidFill>
                  <a:schemeClr val="tx1"/>
                </a:solidFill>
              </a:rPr>
              <a:pPr rtl="0">
                <a:spcAft>
                  <a:spcPts val="600"/>
                </a:spcAft>
              </a:pPr>
              <a:t>15</a:t>
            </a:fld>
            <a:endParaRPr lang="de-DE" noProof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0821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73BA7FBC-918D-4A62-BD96-1DE81E8F1F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b="15730"/>
          <a:stretch/>
        </p:blipFill>
        <p:spPr>
          <a:xfrm>
            <a:off x="-12700" y="10"/>
            <a:ext cx="12192000" cy="685799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735A508-2662-409F-B5A3-AEA22CE92A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rgbClr val="00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nip Single Corner Rectangle 17">
            <a:extLst>
              <a:ext uri="{FF2B5EF4-FFF2-40B4-BE49-F238E27FC236}">
                <a16:creationId xmlns:a16="http://schemas.microsoft.com/office/drawing/2014/main" id="{CB8B592B-E5AA-4055-8CB3-6AEDB35AD4E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1"/>
            <a:ext cx="12188825" cy="6857999"/>
          </a:xfrm>
          <a:prstGeom prst="snip1Rect">
            <a:avLst>
              <a:gd name="adj" fmla="val 38352"/>
            </a:avLst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  <a:alpha val="70000"/>
                </a:schemeClr>
              </a:gs>
              <a:gs pos="100000">
                <a:schemeClr val="dk2">
                  <a:shade val="96000"/>
                  <a:satMod val="120000"/>
                  <a:lumMod val="90000"/>
                  <a:alpha val="80000"/>
                </a:schemeClr>
              </a:gs>
            </a:gsLst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502B393-491D-4186-A04E-CD92794697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8858" y="928254"/>
            <a:ext cx="10254454" cy="573578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de-DE" b="1" spc="300" dirty="0">
                <a:solidFill>
                  <a:schemeClr val="bg1"/>
                </a:solidFill>
              </a:rPr>
              <a:t>2. </a:t>
            </a:r>
            <a:r>
              <a:rPr lang="de-DE" sz="2400" b="1" spc="300" dirty="0">
                <a:solidFill>
                  <a:schemeClr val="bg1"/>
                </a:solidFill>
              </a:rPr>
              <a:t>Hygienevorkehrungen</a:t>
            </a:r>
          </a:p>
          <a:p>
            <a:pPr lvl="1"/>
            <a:r>
              <a:rPr lang="de-DE" sz="2000" b="1" spc="300" dirty="0">
                <a:solidFill>
                  <a:schemeClr val="bg1"/>
                </a:solidFill>
              </a:rPr>
              <a:t> Der Schulhund hat keinen Zugang zur Schulküche</a:t>
            </a:r>
          </a:p>
          <a:p>
            <a:pPr lvl="1"/>
            <a:r>
              <a:rPr lang="de-DE" sz="2000" b="1" spc="300" dirty="0">
                <a:solidFill>
                  <a:schemeClr val="tx1"/>
                </a:solidFill>
              </a:rPr>
              <a:t>Währen der Zubereitung und während des Verzehrs von Lebensmitteln im Klassenraum bleibt der Hund an einem festgelegten Ruheplatz</a:t>
            </a:r>
          </a:p>
          <a:p>
            <a:pPr lvl="1"/>
            <a:r>
              <a:rPr lang="de-DE" sz="2000" b="1" spc="300" dirty="0">
                <a:solidFill>
                  <a:schemeClr val="bg1"/>
                </a:solidFill>
              </a:rPr>
              <a:t>In Klassen- oder Kursräumen, in denen der Schulhund eingesetzt wird, ist eine Gelegenheit zum Händewaschen gegeben</a:t>
            </a:r>
          </a:p>
          <a:p>
            <a:pPr lvl="1"/>
            <a:r>
              <a:rPr lang="de-DE" sz="2000" b="1" spc="300" dirty="0">
                <a:solidFill>
                  <a:schemeClr val="tx1"/>
                </a:solidFill>
              </a:rPr>
              <a:t>Desinfektionsmittel und geeignetes Material zur Entfernung von Ausscheidungen sind vorhanden und sofort greifbar</a:t>
            </a:r>
          </a:p>
          <a:p>
            <a:pPr lvl="1"/>
            <a:r>
              <a:rPr lang="de-DE" sz="2000" b="1" spc="300" dirty="0">
                <a:solidFill>
                  <a:schemeClr val="bg1"/>
                </a:solidFill>
              </a:rPr>
              <a:t>Zubehör wie Wasserschüsseln, Futternapf, Spielzeug etc. werden in einem getrennten Schrank oder Behälter aufbewahrt und regelmäßig gereinigt</a:t>
            </a:r>
          </a:p>
          <a:p>
            <a:pPr lvl="1"/>
            <a:r>
              <a:rPr lang="de-DE" sz="2000" b="1" spc="300" dirty="0">
                <a:solidFill>
                  <a:schemeClr val="tx1"/>
                </a:solidFill>
              </a:rPr>
              <a:t>Beachtung des Hygieneplans der </a:t>
            </a:r>
            <a:r>
              <a:rPr lang="de-DE" sz="2000" b="1" spc="300" dirty="0" smtClean="0">
                <a:solidFill>
                  <a:schemeClr val="tx1"/>
                </a:solidFill>
              </a:rPr>
              <a:t>Schule</a:t>
            </a:r>
            <a:endParaRPr lang="de-DE" sz="2000" b="1" spc="300" dirty="0">
              <a:solidFill>
                <a:schemeClr val="tx1"/>
              </a:solidFill>
            </a:endParaRPr>
          </a:p>
          <a:p>
            <a:pPr lvl="1"/>
            <a:r>
              <a:rPr lang="de-DE" sz="2000" b="1" spc="300" dirty="0">
                <a:solidFill>
                  <a:schemeClr val="bg1"/>
                </a:solidFill>
              </a:rPr>
              <a:t>Vermeiden von „Küssen des Hundes“</a:t>
            </a:r>
          </a:p>
          <a:p>
            <a:pPr lvl="1"/>
            <a:endParaRPr lang="de-DE" sz="1700" dirty="0">
              <a:solidFill>
                <a:schemeClr val="tx1"/>
              </a:solidFill>
            </a:endParaRPr>
          </a:p>
          <a:p>
            <a:endParaRPr lang="de-DE" sz="1700" dirty="0">
              <a:solidFill>
                <a:schemeClr val="tx1"/>
              </a:solidFill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BE1629B-7360-492A-A372-520FEFC8B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</p:spPr>
        <p:txBody>
          <a:bodyPr>
            <a:normAutofit/>
          </a:bodyPr>
          <a:lstStyle/>
          <a:p>
            <a:pPr rtl="0">
              <a:spcAft>
                <a:spcPts val="600"/>
              </a:spcAft>
            </a:pPr>
            <a:fld id="{D57F1E4F-1CFF-5643-939E-217C01CDF565}" type="slidenum">
              <a:rPr lang="de-DE" noProof="0">
                <a:solidFill>
                  <a:srgbClr val="FFFFFF"/>
                </a:solidFill>
              </a:rPr>
              <a:pPr rtl="0">
                <a:spcAft>
                  <a:spcPts val="600"/>
                </a:spcAft>
              </a:pPr>
              <a:t>16</a:t>
            </a:fld>
            <a:endParaRPr lang="de-DE" noProof="0">
              <a:solidFill>
                <a:srgbClr val="FFFFFF"/>
              </a:solidFill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E8443E6-406A-4E9D-BBDF-18D82C7E570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97444" y="2963333"/>
            <a:ext cx="2981858" cy="3208867"/>
            <a:chOff x="9206969" y="2963333"/>
            <a:chExt cx="2981858" cy="32088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1BA182A-2104-4C55-A000-6A17CB398C7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7FCCA59-6939-4760-9F82-2FC2E686F5B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FB56C56-4387-44BD-B03A-5191625A5E3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2F6CE9C-E697-4BCF-9715-53021444C4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25D51363-57A9-46E1-8441-64EAF401C3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190560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3F4B0D-8553-491A-9798-FB66E13EF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564" y="456141"/>
            <a:ext cx="10460181" cy="1996114"/>
          </a:xfrm>
        </p:spPr>
        <p:txBody>
          <a:bodyPr>
            <a:normAutofit/>
          </a:bodyPr>
          <a:lstStyle/>
          <a:p>
            <a:pPr algn="ctr"/>
            <a:r>
              <a:rPr lang="de-DE" b="1" spc="300" dirty="0">
                <a:latin typeface="Arial Rounded MT Bold" panose="020F0704030504030204" pitchFamily="34" charset="0"/>
              </a:rPr>
              <a:t>Ziele und Einsatzmöglichkeiten eines Schulhundes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6B8CEA5-712C-40E5-9BAA-71C486175E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2218" y="1963208"/>
            <a:ext cx="10030691" cy="361526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de-DE" sz="3200" dirty="0">
                <a:latin typeface="Arial Rounded MT Bold" panose="020F0704030504030204" pitchFamily="34" charset="0"/>
              </a:rPr>
              <a:t>„Ein Schulhund schafft ein besseres Schulklima“</a:t>
            </a:r>
          </a:p>
          <a:p>
            <a:pPr marL="0" indent="0" algn="ctr">
              <a:buNone/>
            </a:pPr>
            <a:endParaRPr lang="de-DE" sz="2800" dirty="0"/>
          </a:p>
          <a:p>
            <a:pPr marL="0" indent="0" algn="ctr">
              <a:buNone/>
            </a:pPr>
            <a:r>
              <a:rPr lang="de-DE" sz="3600" b="1" dirty="0">
                <a:solidFill>
                  <a:schemeClr val="tx1"/>
                </a:solidFill>
                <a:latin typeface="Arial Rounded MT Bold" panose="020F0704030504030204" pitchFamily="34" charset="0"/>
              </a:rPr>
              <a:t>Als Schulsozialarbeiterin habe ich diese Kompetenzen im Blick: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9E2C4B69-4602-4F99-B5DE-297CC5B20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de-DE" noProof="0" smtClean="0"/>
              <a:pPr rtl="0"/>
              <a:t>17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7568605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54B49BD-9D13-4797-847C-3E0A2AE8B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de-DE" noProof="0" smtClean="0"/>
              <a:pPr rtl="0"/>
              <a:t>18</a:t>
            </a:fld>
            <a:endParaRPr lang="de-DE" noProof="0"/>
          </a:p>
        </p:txBody>
      </p:sp>
      <p:graphicFrame>
        <p:nvGraphicFramePr>
          <p:cNvPr id="8" name="Inhaltsplatzhalter 7">
            <a:extLst>
              <a:ext uri="{FF2B5EF4-FFF2-40B4-BE49-F238E27FC236}">
                <a16:creationId xmlns:a16="http://schemas.microsoft.com/office/drawing/2014/main" id="{33889233-E988-4B44-818C-D1FD3B32B3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94280818"/>
              </p:ext>
            </p:extLst>
          </p:nvPr>
        </p:nvGraphicFramePr>
        <p:xfrm>
          <a:off x="684213" y="685800"/>
          <a:ext cx="8534400" cy="51214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526022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C33F367-76E5-4D2A-96B1-4FD443CDD1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Snip Diagonal Corner Rectangle 21">
            <a:extLst>
              <a:ext uri="{FF2B5EF4-FFF2-40B4-BE49-F238E27FC236}">
                <a16:creationId xmlns:a16="http://schemas.microsoft.com/office/drawing/2014/main" id="{6F769419-3E73-449D-B62A-0CDEC946A67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8129873" cy="6858002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DF10D26-44BA-4339-A57A-B599BA3D78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</p:spPr>
        <p:txBody>
          <a:bodyPr>
            <a:normAutofit/>
          </a:bodyPr>
          <a:lstStyle/>
          <a:p>
            <a:pPr rtl="0">
              <a:spcAft>
                <a:spcPts val="600"/>
              </a:spcAft>
            </a:pPr>
            <a:fld id="{D57F1E4F-1CFF-5643-939E-217C01CDF565}" type="slidenum">
              <a:rPr lang="de-DE" noProof="0">
                <a:solidFill>
                  <a:srgbClr val="0A304A"/>
                </a:solidFill>
              </a:rPr>
              <a:pPr rtl="0">
                <a:spcAft>
                  <a:spcPts val="600"/>
                </a:spcAft>
              </a:pPr>
              <a:t>19</a:t>
            </a:fld>
            <a:endParaRPr lang="de-DE" noProof="0">
              <a:solidFill>
                <a:srgbClr val="0A304A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6515200-42F9-488F-9895-6CDBCD1E87C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3185F0E-78D5-4C2D-9239-D3515B44883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D5BD9142-FF9C-4EED-A027-18D095481BB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42F547D3-9752-4481-B3A8-50E08610B8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F1999C2F-3D0D-4813-9696-83630A6FEAB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EC737390-C9CA-456B-9F40-D7A76EA242E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2DE946B6-1DF6-4F22-85F5-6E6FDE842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8750" y="941424"/>
            <a:ext cx="3826885" cy="4351012"/>
          </a:xfrm>
        </p:spPr>
        <p:txBody>
          <a:bodyPr>
            <a:normAutofit/>
          </a:bodyPr>
          <a:lstStyle/>
          <a:p>
            <a:r>
              <a:rPr lang="de-DE" sz="2800" b="1" spc="3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Einsatz-möglichkeiten</a:t>
            </a:r>
          </a:p>
        </p:txBody>
      </p:sp>
      <p:graphicFrame>
        <p:nvGraphicFramePr>
          <p:cNvPr id="18" name="Inhaltsplatzhalter 2">
            <a:extLst>
              <a:ext uri="{FF2B5EF4-FFF2-40B4-BE49-F238E27FC236}">
                <a16:creationId xmlns:a16="http://schemas.microsoft.com/office/drawing/2014/main" id="{41142B25-3E0E-424D-B83A-CE1E65B29B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25876295"/>
              </p:ext>
            </p:extLst>
          </p:nvPr>
        </p:nvGraphicFramePr>
        <p:xfrm>
          <a:off x="940645" y="941424"/>
          <a:ext cx="6720919" cy="47687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21120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0DF21D5-92B5-4D0E-8ACB-CD3732E404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nip Diagonal Corner Rectangle 21">
            <a:extLst>
              <a:ext uri="{FF2B5EF4-FFF2-40B4-BE49-F238E27FC236}">
                <a16:creationId xmlns:a16="http://schemas.microsoft.com/office/drawing/2014/main" id="{B729B08C-A8E8-4A5F-BE85-F0B9269F87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8129873" cy="6858002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AF0DAB2-66C2-4FB9-A4F3-E117F1D180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C7822CD-C541-4174-B43B-4A5E288187B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A98BC445-D166-4C73-9048-E9EAA31301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50D18988-C2FA-49D2-BDF7-5C3060944B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22EBDE56-D9C2-4852-B55B-3DB8E67955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EB5952F4-0479-49EC-8294-C078F23532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A16F9313-7C71-4B7B-A3A8-DD07EFAA9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180109"/>
            <a:ext cx="6547861" cy="6470073"/>
          </a:xfrm>
        </p:spPr>
        <p:txBody>
          <a:bodyPr anchor="ctr">
            <a:normAutofit lnSpcReduction="10000"/>
          </a:bodyPr>
          <a:lstStyle/>
          <a:p>
            <a:r>
              <a:rPr lang="de-DE" sz="2400" b="1" spc="3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Was ist ein Schulhund – wie sieht die Ausbildung aus</a:t>
            </a:r>
          </a:p>
          <a:p>
            <a:r>
              <a:rPr lang="de-DE" sz="2400" b="1" spc="3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Grundvoraussetzungen</a:t>
            </a:r>
          </a:p>
          <a:p>
            <a:pPr lvl="1"/>
            <a:r>
              <a:rPr lang="de-DE" sz="2400" b="1" spc="3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Hund</a:t>
            </a:r>
          </a:p>
          <a:p>
            <a:pPr lvl="1"/>
            <a:r>
              <a:rPr lang="de-DE" sz="2400" b="1" spc="3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Halter</a:t>
            </a:r>
          </a:p>
          <a:p>
            <a:pPr lvl="1"/>
            <a:r>
              <a:rPr lang="de-DE" sz="2400" b="1" spc="3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Schule</a:t>
            </a:r>
          </a:p>
          <a:p>
            <a:pPr lvl="1"/>
            <a:r>
              <a:rPr lang="de-DE" sz="2400" b="1" spc="3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Schüler</a:t>
            </a:r>
          </a:p>
          <a:p>
            <a:r>
              <a:rPr lang="de-DE" sz="2400" b="1" spc="3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Allergien und </a:t>
            </a:r>
            <a:r>
              <a:rPr lang="de-DE" sz="2400" b="1" spc="3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Ängste</a:t>
            </a:r>
          </a:p>
          <a:p>
            <a:r>
              <a:rPr lang="de-DE" sz="2400" b="1" spc="300" dirty="0" smtClean="0">
                <a:solidFill>
                  <a:schemeClr val="tx1"/>
                </a:solidFill>
                <a:latin typeface="Arial Rounded MT Bold" panose="020F0704030504030204" pitchFamily="34" charset="0"/>
              </a:rPr>
              <a:t>Regeln für die Schüler</a:t>
            </a:r>
          </a:p>
          <a:p>
            <a:r>
              <a:rPr lang="de-DE" sz="2400" b="1" spc="300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Hygieneplan</a:t>
            </a:r>
            <a:endParaRPr lang="de-DE" sz="2400" b="1" spc="300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  <a:p>
            <a:r>
              <a:rPr lang="de-DE" sz="2400" b="1" spc="3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Ziele</a:t>
            </a:r>
          </a:p>
          <a:p>
            <a:r>
              <a:rPr lang="de-DE" sz="2400" b="1" spc="3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Der Chihuahua</a:t>
            </a:r>
          </a:p>
          <a:p>
            <a:r>
              <a:rPr lang="de-DE" sz="2400" b="1" spc="3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Schulhund Lucy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0353388-3E62-4431-B9DC-7B2BE6E59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de-DE" noProof="0" smtClean="0"/>
              <a:pPr rtl="0"/>
              <a:t>2</a:t>
            </a:fld>
            <a:endParaRPr lang="de-DE" noProof="0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50C6D8DE-D7F2-46A9-9190-52DCB5A6A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2884" y="533395"/>
            <a:ext cx="4005552" cy="5308599"/>
          </a:xfrm>
        </p:spPr>
        <p:txBody>
          <a:bodyPr>
            <a:normAutofit/>
          </a:bodyPr>
          <a:lstStyle/>
          <a:p>
            <a:r>
              <a:rPr lang="de-DE" sz="4400" b="1" spc="600" dirty="0" smtClean="0">
                <a:latin typeface="Arial Rounded MT Bold" panose="020F0704030504030204" pitchFamily="34" charset="0"/>
              </a:rPr>
              <a:t>INHALT</a:t>
            </a:r>
            <a:endParaRPr lang="de-DE" sz="4400" b="1" spc="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5720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rafik 15" descr="Ein Bild, das Hund, draußen, Gras, klein enthält.&#10;&#10;Automatisch generierte Beschreibung">
            <a:extLst>
              <a:ext uri="{FF2B5EF4-FFF2-40B4-BE49-F238E27FC236}">
                <a16:creationId xmlns:a16="http://schemas.microsoft.com/office/drawing/2014/main" id="{93D2ADB9-4CB8-436C-8D84-BF3A83F7171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71" r="20718"/>
          <a:stretch/>
        </p:blipFill>
        <p:spPr>
          <a:xfrm>
            <a:off x="8353006" y="1274153"/>
            <a:ext cx="3152439" cy="3448851"/>
          </a:xfrm>
          <a:custGeom>
            <a:avLst/>
            <a:gdLst/>
            <a:ahLst/>
            <a:cxnLst/>
            <a:rect l="l" t="t" r="r" b="b"/>
            <a:pathLst>
              <a:path w="3152439" h="3448851">
                <a:moveTo>
                  <a:pt x="409034" y="0"/>
                </a:moveTo>
                <a:lnTo>
                  <a:pt x="3152439" y="0"/>
                </a:lnTo>
                <a:lnTo>
                  <a:pt x="3152439" y="3032147"/>
                </a:lnTo>
                <a:lnTo>
                  <a:pt x="2735735" y="3448851"/>
                </a:lnTo>
                <a:lnTo>
                  <a:pt x="0" y="3448851"/>
                </a:lnTo>
                <a:lnTo>
                  <a:pt x="0" y="409034"/>
                </a:lnTo>
                <a:close/>
              </a:path>
            </a:pathLst>
          </a:custGeom>
          <a:ln w="15875">
            <a:solidFill>
              <a:srgbClr val="FFFFFF">
                <a:alpha val="40000"/>
              </a:srgbClr>
            </a:solidFill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87" name="Textfeld 86">
            <a:extLst>
              <a:ext uri="{FF2B5EF4-FFF2-40B4-BE49-F238E27FC236}">
                <a16:creationId xmlns:a16="http://schemas.microsoft.com/office/drawing/2014/main" id="{16DE2A87-6981-49EB-8DAE-CAA1A2A13CBB}"/>
              </a:ext>
            </a:extLst>
          </p:cNvPr>
          <p:cNvSpPr txBox="1"/>
          <p:nvPr/>
        </p:nvSpPr>
        <p:spPr>
          <a:xfrm>
            <a:off x="448684" y="8002"/>
            <a:ext cx="8534400" cy="15070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4400" cap="all" spc="300" dirty="0">
                <a:ln w="3175" cmpd="sng">
                  <a:noFill/>
                </a:ln>
                <a:latin typeface="Arial Rounded MT Bold" panose="020F0704030504030204" pitchFamily="34" charset="0"/>
                <a:ea typeface="+mj-ea"/>
                <a:cs typeface="+mj-cs"/>
              </a:rPr>
              <a:t>Der Chihuahua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3A220FD-1C04-41CB-91F5-48F50C22A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 noProof="0" smtClean="0"/>
              <a:pPr defTabSz="914400">
                <a:spcAft>
                  <a:spcPts val="600"/>
                </a:spcAft>
              </a:pPr>
              <a:t>20</a:t>
            </a:fld>
            <a:endParaRPr lang="en-US" noProof="0"/>
          </a:p>
        </p:txBody>
      </p:sp>
      <p:graphicFrame>
        <p:nvGraphicFramePr>
          <p:cNvPr id="86" name="Inhaltsplatzhalter 85">
            <a:extLst>
              <a:ext uri="{FF2B5EF4-FFF2-40B4-BE49-F238E27FC236}">
                <a16:creationId xmlns:a16="http://schemas.microsoft.com/office/drawing/2014/main" id="{3C638DD5-1CD4-4721-853C-CB8FF8C4F0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4047790"/>
              </p:ext>
            </p:extLst>
          </p:nvPr>
        </p:nvGraphicFramePr>
        <p:xfrm>
          <a:off x="448684" y="1643768"/>
          <a:ext cx="7600807" cy="4424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8164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ABE2C1B-68B2-46D8-A50A-C1E089DE4C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A230F31-4BFD-4A9A-BFBA-F297FF1BF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8476" y="49128"/>
            <a:ext cx="4730752" cy="1507067"/>
          </a:xfrm>
        </p:spPr>
        <p:txBody>
          <a:bodyPr>
            <a:normAutofit/>
          </a:bodyPr>
          <a:lstStyle/>
          <a:p>
            <a:r>
              <a:rPr lang="de-DE" sz="32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Schulhund Lucy</a:t>
            </a:r>
          </a:p>
        </p:txBody>
      </p:sp>
      <p:sp>
        <p:nvSpPr>
          <p:cNvPr id="27" name="Snip Diagonal Corner Rectangle 20">
            <a:extLst>
              <a:ext uri="{FF2B5EF4-FFF2-40B4-BE49-F238E27FC236}">
                <a16:creationId xmlns:a16="http://schemas.microsoft.com/office/drawing/2014/main" id="{B3483B0A-F643-4DCD-8748-FA7D6F881F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176" y="-2"/>
            <a:ext cx="6096001" cy="6858000"/>
          </a:xfrm>
          <a:prstGeom prst="snip2DiagRect">
            <a:avLst>
              <a:gd name="adj1" fmla="val 0"/>
              <a:gd name="adj2" fmla="val 0"/>
            </a:avLst>
          </a:pr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59F85D67-58DE-46E8-9F23-8A48127980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" b="348"/>
          <a:stretch/>
        </p:blipFill>
        <p:spPr>
          <a:xfrm>
            <a:off x="-1" y="10"/>
            <a:ext cx="3749040" cy="262465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B4AF7746-02ED-4984-932B-0529E8950F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326" r="16" b="6"/>
          <a:stretch/>
        </p:blipFill>
        <p:spPr>
          <a:xfrm>
            <a:off x="3749040" y="1"/>
            <a:ext cx="2343786" cy="2624667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6A8994B-4E55-4DD6-8A8E-3B1A934F3E1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5400000">
            <a:off x="3040380" y="-415713"/>
            <a:ext cx="0" cy="6080760"/>
          </a:xfrm>
          <a:prstGeom prst="line">
            <a:avLst/>
          </a:prstGeom>
          <a:ln w="28575" cap="sq"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24C2F7D-20AE-4832-B525-947B1C0681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749039" y="0"/>
            <a:ext cx="0" cy="2606040"/>
          </a:xfrm>
          <a:prstGeom prst="line">
            <a:avLst/>
          </a:prstGeom>
          <a:ln w="28575" cap="sq"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F0888E3-8209-4FD4-ACE0-1D2B0F0269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8011" y="0"/>
            <a:ext cx="0" cy="6858000"/>
          </a:xfrm>
          <a:prstGeom prst="line">
            <a:avLst/>
          </a:prstGeom>
          <a:ln w="28575" cap="sq"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52C5C80F-9759-44F4-8F87-0D309370F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5805" y="1162571"/>
            <a:ext cx="4609848" cy="3335574"/>
          </a:xfrm>
        </p:spPr>
        <p:txBody>
          <a:bodyPr>
            <a:normAutofit fontScale="77500" lnSpcReduction="20000"/>
          </a:bodyPr>
          <a:lstStyle/>
          <a:p>
            <a:r>
              <a:rPr lang="en-US" sz="2600" b="1" dirty="0" err="1">
                <a:solidFill>
                  <a:schemeClr val="tx1"/>
                </a:solidFill>
              </a:rPr>
              <a:t>Geboren</a:t>
            </a:r>
            <a:r>
              <a:rPr lang="en-US" sz="2600" b="1" dirty="0">
                <a:solidFill>
                  <a:schemeClr val="tx1"/>
                </a:solidFill>
              </a:rPr>
              <a:t> am: 14.02.2020</a:t>
            </a:r>
          </a:p>
          <a:p>
            <a:r>
              <a:rPr lang="en-US" sz="2600" b="1" dirty="0" err="1">
                <a:solidFill>
                  <a:schemeClr val="tx1"/>
                </a:solidFill>
              </a:rPr>
              <a:t>Seit</a:t>
            </a:r>
            <a:r>
              <a:rPr lang="en-US" sz="2600" b="1" dirty="0">
                <a:solidFill>
                  <a:schemeClr val="tx1"/>
                </a:solidFill>
              </a:rPr>
              <a:t> der 10. </a:t>
            </a:r>
            <a:r>
              <a:rPr lang="en-US" sz="2600" b="1" dirty="0" err="1">
                <a:solidFill>
                  <a:schemeClr val="tx1"/>
                </a:solidFill>
              </a:rPr>
              <a:t>Lebenswoche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bei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Meral</a:t>
            </a:r>
            <a:r>
              <a:rPr lang="en-US" sz="2600" b="1" dirty="0">
                <a:solidFill>
                  <a:schemeClr val="tx1"/>
                </a:solidFill>
              </a:rPr>
              <a:t> Sanlimeral</a:t>
            </a:r>
          </a:p>
          <a:p>
            <a:r>
              <a:rPr lang="en-US" sz="2600" b="1" dirty="0" err="1">
                <a:solidFill>
                  <a:schemeClr val="tx1"/>
                </a:solidFill>
              </a:rPr>
              <a:t>Seit</a:t>
            </a:r>
            <a:r>
              <a:rPr lang="en-US" sz="2600" b="1" dirty="0">
                <a:solidFill>
                  <a:schemeClr val="tx1"/>
                </a:solidFill>
              </a:rPr>
              <a:t> der 12. </a:t>
            </a:r>
            <a:r>
              <a:rPr lang="en-US" sz="2600" b="1" dirty="0" err="1">
                <a:solidFill>
                  <a:schemeClr val="tx1"/>
                </a:solidFill>
              </a:rPr>
              <a:t>Lebenswoche</a:t>
            </a:r>
            <a:r>
              <a:rPr lang="en-US" sz="2600" b="1" dirty="0">
                <a:solidFill>
                  <a:schemeClr val="tx1"/>
                </a:solidFill>
              </a:rPr>
              <a:t> in der </a:t>
            </a:r>
            <a:r>
              <a:rPr lang="en-US" sz="2600" b="1" dirty="0" err="1">
                <a:solidFill>
                  <a:schemeClr val="tx1"/>
                </a:solidFill>
              </a:rPr>
              <a:t>Hundeschule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bei</a:t>
            </a:r>
            <a:r>
              <a:rPr lang="en-US" sz="2600" b="1" dirty="0">
                <a:solidFill>
                  <a:schemeClr val="tx1"/>
                </a:solidFill>
              </a:rPr>
              <a:t> Jürgen </a:t>
            </a:r>
            <a:r>
              <a:rPr lang="en-US" sz="2600" b="1" dirty="0" err="1" smtClean="0">
                <a:solidFill>
                  <a:schemeClr val="tx1"/>
                </a:solidFill>
              </a:rPr>
              <a:t>Hinzen</a:t>
            </a:r>
            <a:r>
              <a:rPr lang="en-US" sz="2600" b="1" smtClean="0">
                <a:solidFill>
                  <a:schemeClr val="tx1"/>
                </a:solidFill>
              </a:rPr>
              <a:t>*</a:t>
            </a:r>
            <a:endParaRPr lang="en-US" sz="2600" b="1" dirty="0">
              <a:solidFill>
                <a:schemeClr val="tx1"/>
              </a:solidFill>
            </a:endParaRPr>
          </a:p>
          <a:p>
            <a:r>
              <a:rPr lang="en-US" sz="2600" b="1" dirty="0">
                <a:solidFill>
                  <a:schemeClr val="tx1"/>
                </a:solidFill>
              </a:rPr>
              <a:t>Lucy </a:t>
            </a:r>
            <a:r>
              <a:rPr lang="en-US" sz="2600" b="1" dirty="0" err="1">
                <a:solidFill>
                  <a:schemeClr val="tx1"/>
                </a:solidFill>
              </a:rPr>
              <a:t>wird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als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Junghund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>
                <a:solidFill>
                  <a:schemeClr val="tx1"/>
                </a:solidFill>
              </a:rPr>
              <a:t>langsam</a:t>
            </a:r>
            <a:r>
              <a:rPr lang="en-US" sz="2600" b="1" dirty="0">
                <a:solidFill>
                  <a:schemeClr val="tx1"/>
                </a:solidFill>
              </a:rPr>
              <a:t> und </a:t>
            </a:r>
            <a:r>
              <a:rPr lang="en-US" sz="2600" b="1" dirty="0" err="1" smtClean="0">
                <a:solidFill>
                  <a:schemeClr val="tx1"/>
                </a:solidFill>
              </a:rPr>
              <a:t>behutsam</a:t>
            </a:r>
            <a:r>
              <a:rPr lang="en-US" sz="2600" b="1" dirty="0" smtClean="0">
                <a:solidFill>
                  <a:schemeClr val="tx1"/>
                </a:solidFill>
              </a:rPr>
              <a:t> </a:t>
            </a:r>
            <a:r>
              <a:rPr lang="en-US" sz="2600" b="1" dirty="0">
                <a:solidFill>
                  <a:schemeClr val="tx1"/>
                </a:solidFill>
              </a:rPr>
              <a:t>an das </a:t>
            </a:r>
            <a:r>
              <a:rPr lang="en-US" sz="2600" b="1" dirty="0" err="1">
                <a:solidFill>
                  <a:schemeClr val="tx1"/>
                </a:solidFill>
              </a:rPr>
              <a:t>Schulleben</a:t>
            </a:r>
            <a:r>
              <a:rPr lang="en-US" sz="2600" b="1" dirty="0">
                <a:solidFill>
                  <a:schemeClr val="tx1"/>
                </a:solidFill>
              </a:rPr>
              <a:t> </a:t>
            </a:r>
            <a:r>
              <a:rPr lang="en-US" sz="2600" b="1" dirty="0" err="1" smtClean="0">
                <a:solidFill>
                  <a:schemeClr val="tx1"/>
                </a:solidFill>
              </a:rPr>
              <a:t>herangeführt</a:t>
            </a:r>
            <a:endParaRPr lang="en-US" sz="2600" b="1" dirty="0">
              <a:solidFill>
                <a:schemeClr val="tx1"/>
              </a:solidFill>
            </a:endParaRPr>
          </a:p>
          <a:p>
            <a:pPr marL="457200" lvl="1" indent="0" algn="just">
              <a:buNone/>
            </a:pPr>
            <a:r>
              <a:rPr lang="en-US" sz="2100" b="1" i="1" dirty="0"/>
              <a:t>*</a:t>
            </a:r>
            <a:r>
              <a:rPr lang="en-US" sz="2100" b="1" i="1" dirty="0" smtClean="0"/>
              <a:t>Jürgen </a:t>
            </a:r>
            <a:r>
              <a:rPr lang="en-US" sz="2100" b="1" i="1" dirty="0" err="1"/>
              <a:t>Hinzen</a:t>
            </a:r>
            <a:r>
              <a:rPr lang="en-US" sz="2100" b="1" i="1" dirty="0"/>
              <a:t> </a:t>
            </a:r>
            <a:r>
              <a:rPr lang="en-US" sz="2100" b="1" i="1" dirty="0" err="1"/>
              <a:t>ist</a:t>
            </a:r>
            <a:r>
              <a:rPr lang="en-US" sz="2100" b="1" i="1" dirty="0"/>
              <a:t> </a:t>
            </a:r>
            <a:r>
              <a:rPr lang="en-US" sz="2100" b="1" i="1" dirty="0" err="1"/>
              <a:t>seit</a:t>
            </a:r>
            <a:r>
              <a:rPr lang="en-US" sz="2100" b="1" i="1" dirty="0"/>
              <a:t> ca. 20 Jahren  </a:t>
            </a:r>
            <a:r>
              <a:rPr lang="en-US" sz="2100" b="1" i="1" dirty="0" err="1"/>
              <a:t>erfolgreicher</a:t>
            </a:r>
            <a:r>
              <a:rPr lang="en-US" sz="2100" b="1" i="1" dirty="0"/>
              <a:t> </a:t>
            </a:r>
            <a:r>
              <a:rPr lang="en-US" sz="2100" b="1" i="1" dirty="0" err="1"/>
              <a:t>Hundetrainer</a:t>
            </a:r>
            <a:r>
              <a:rPr lang="en-US" sz="2100" b="1" i="1" dirty="0"/>
              <a:t>/</a:t>
            </a:r>
            <a:r>
              <a:rPr lang="en-US" sz="2100" b="1" i="1" dirty="0" err="1"/>
              <a:t>Ausbilder</a:t>
            </a:r>
            <a:r>
              <a:rPr lang="en-US" sz="2100" b="1" i="1" dirty="0"/>
              <a:t> </a:t>
            </a:r>
            <a:r>
              <a:rPr lang="en-US" sz="2100" b="1" i="1" dirty="0" err="1"/>
              <a:t>für</a:t>
            </a:r>
            <a:r>
              <a:rPr lang="en-US" sz="2100" b="1" i="1" dirty="0"/>
              <a:t> </a:t>
            </a:r>
            <a:r>
              <a:rPr lang="en-US" sz="2100" b="1" i="1" dirty="0" err="1"/>
              <a:t>Schulhunde</a:t>
            </a:r>
            <a:r>
              <a:rPr lang="en-US" sz="2100" b="1" i="1" dirty="0"/>
              <a:t> 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FE0998D-102A-4151-92D2-8E7C7FD0337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292292" y="2963333"/>
            <a:ext cx="1896535" cy="2218267"/>
            <a:chOff x="10292292" y="2963333"/>
            <a:chExt cx="1896535" cy="2218267"/>
          </a:xfrm>
        </p:grpSpPr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F6C749A-84ED-4CDF-B0BB-19E4283B33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47EA51E-350A-4254-99C7-35F1F8D041E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699485" y="3190344"/>
              <a:ext cx="1489342" cy="1489341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10EB4D2-62BC-40DA-8409-500276FBDA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EB4C5526-D5E3-4B8C-BC60-765A33A0E99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747E977-8A1F-4316-8F44-B43579E9138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A26C7CC-0D1D-43FF-8ABE-97B0E9525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</p:spPr>
        <p:txBody>
          <a:bodyPr>
            <a:normAutofit/>
          </a:bodyPr>
          <a:lstStyle/>
          <a:p>
            <a:pPr rtl="0">
              <a:spcAft>
                <a:spcPts val="600"/>
              </a:spcAft>
            </a:pPr>
            <a:fld id="{D57F1E4F-1CFF-5643-939E-217C01CDF565}" type="slidenum">
              <a:rPr lang="de-DE" noProof="0" smtClean="0"/>
              <a:pPr rtl="0">
                <a:spcAft>
                  <a:spcPts val="600"/>
                </a:spcAft>
              </a:pPr>
              <a:t>21</a:t>
            </a:fld>
            <a:endParaRPr lang="de-DE" noProof="0"/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A38DBE41-0223-49FB-9BC6-DA2C42CC0B81}"/>
              </a:ext>
            </a:extLst>
          </p:cNvPr>
          <p:cNvSpPr txBox="1"/>
          <p:nvPr/>
        </p:nvSpPr>
        <p:spPr>
          <a:xfrm>
            <a:off x="6498476" y="4676031"/>
            <a:ext cx="52339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Eigenschaften: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Sehr freundlich und offen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Achtsam und behutsam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Liebt es angefasst und gestreichelt zu werden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b="1" dirty="0"/>
              <a:t>Zieht sich bei Unsicherheit zurück</a:t>
            </a:r>
          </a:p>
        </p:txBody>
      </p:sp>
      <p:pic>
        <p:nvPicPr>
          <p:cNvPr id="21" name="Grafik 20" descr="Ein Bild, das drinnen, Hund, legend, Person enthält.&#10;&#10;Automatisch generierte Beschreibung">
            <a:extLst>
              <a:ext uri="{FF2B5EF4-FFF2-40B4-BE49-F238E27FC236}">
                <a16:creationId xmlns:a16="http://schemas.microsoft.com/office/drawing/2014/main" id="{5C4F6E0E-43DC-453D-BBB2-088C5EA604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71" b="7960"/>
          <a:stretch/>
        </p:blipFill>
        <p:spPr>
          <a:xfrm>
            <a:off x="5650" y="2606039"/>
            <a:ext cx="6075109" cy="425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82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8FD48FB1-66D8-4676-B0AA-C139A1DB78D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F033F5AE-6728-4F19-8DED-658E674B31B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Connector 108">
            <a:extLst>
              <a:ext uri="{FF2B5EF4-FFF2-40B4-BE49-F238E27FC236}">
                <a16:creationId xmlns:a16="http://schemas.microsoft.com/office/drawing/2014/main" id="{82C7D74A-18BA-4709-A808-44E8815C443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B5164A3F-1561-4039-8185-AB0EEB713E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2A35DB53-42BE-460E-9CA1-1294C98463C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 useBgFill="1">
        <p:nvSpPr>
          <p:cNvPr id="115" name="Rectangle 114">
            <a:extLst>
              <a:ext uri="{FF2B5EF4-FFF2-40B4-BE49-F238E27FC236}">
                <a16:creationId xmlns:a16="http://schemas.microsoft.com/office/drawing/2014/main" id="{C5BDD1EA-D8C1-45AF-9F0A-14A2A137BA2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746F06F-831F-4512-92B6-8A98AF6D0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8617"/>
            <a:ext cx="3971902" cy="30289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Vielen</a:t>
            </a:r>
            <a:r>
              <a:rPr lang="en-US" sz="4800" dirty="0"/>
              <a:t> Dank</a:t>
            </a:r>
          </a:p>
        </p:txBody>
      </p:sp>
      <p:sp>
        <p:nvSpPr>
          <p:cNvPr id="117" name="Snip Diagonal Corner Rectangle 6">
            <a:extLst>
              <a:ext uri="{FF2B5EF4-FFF2-40B4-BE49-F238E27FC236}">
                <a16:creationId xmlns:a16="http://schemas.microsoft.com/office/drawing/2014/main" id="{14354E08-0068-48D7-A8AD-84C7B1CF585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6575496" cy="5286838"/>
          </a:xfrm>
          <a:prstGeom prst="snip2DiagRect">
            <a:avLst>
              <a:gd name="adj1" fmla="val 10787"/>
              <a:gd name="adj2" fmla="val 0"/>
            </a:avLst>
          </a:prstGeom>
          <a:solidFill>
            <a:schemeClr val="tx1"/>
          </a:solidFill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01466FC6-7B1A-41A4-BF64-31D198F0C3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0330"/>
          <a:stretch/>
        </p:blipFill>
        <p:spPr>
          <a:xfrm>
            <a:off x="799072" y="786117"/>
            <a:ext cx="6245352" cy="4956048"/>
          </a:xfrm>
          <a:custGeom>
            <a:avLst/>
            <a:gdLst/>
            <a:ahLst/>
            <a:cxnLst/>
            <a:rect l="l" t="t" r="r" b="b"/>
            <a:pathLst>
              <a:path w="6245352" h="4956048">
                <a:moveTo>
                  <a:pt x="534609" y="0"/>
                </a:moveTo>
                <a:lnTo>
                  <a:pt x="6245352" y="0"/>
                </a:lnTo>
                <a:lnTo>
                  <a:pt x="6245352" y="4421439"/>
                </a:lnTo>
                <a:lnTo>
                  <a:pt x="5710743" y="4956048"/>
                </a:lnTo>
                <a:lnTo>
                  <a:pt x="0" y="4956048"/>
                </a:lnTo>
                <a:lnTo>
                  <a:pt x="0" y="534609"/>
                </a:lnTo>
                <a:close/>
              </a:path>
            </a:pathLst>
          </a:custGeom>
          <a:solidFill>
            <a:srgbClr val="E1F0FC"/>
          </a:solidFill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F2BE35A-4A6E-409D-9948-2EC57F7AF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spcAft>
                <a:spcPts val="600"/>
              </a:spcAft>
            </a:pPr>
            <a:fld id="{D57F1E4F-1CFF-5643-939E-217C01CDF565}" type="slidenum">
              <a:rPr lang="en-US" noProof="0"/>
              <a:pPr defTabSz="914400">
                <a:spcAft>
                  <a:spcPts val="600"/>
                </a:spcAft>
              </a:pPr>
              <a:t>22</a:t>
            </a:fld>
            <a:endParaRPr lang="en-US" noProof="0"/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A779F34F-2960-4B81-BA08-445B6F6A0C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10A57ACC-416F-4A5D-B7F7-DDA9886A3A6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26522B4F-50C4-4FCE-8AE2-3789D63ED3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2C3978FC-B5D1-42BE-B086-BC2A733D58F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ACED99F1-340D-4970-8E66-3B28E927112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50A54E39-63C0-4847-A766-C6B74FEB48D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398102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7">
            <a:extLst>
              <a:ext uri="{FF2B5EF4-FFF2-40B4-BE49-F238E27FC236}">
                <a16:creationId xmlns:a16="http://schemas.microsoft.com/office/drawing/2014/main" id="{781BBDC9-2DC6-4959-AC3D-49A5DCB05D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08452CCF-4A27-488A-AAF4-424933CFC9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9" y="0"/>
            <a:ext cx="4657345" cy="68580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001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1">
            <a:extLst>
              <a:ext uri="{FF2B5EF4-FFF2-40B4-BE49-F238E27FC236}">
                <a16:creationId xmlns:a16="http://schemas.microsoft.com/office/drawing/2014/main" id="{4B74BB55-8517-4CFE-9389-81D0E6F81F0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53344" y="0"/>
            <a:ext cx="1438656" cy="6858000"/>
          </a:xfrm>
          <a:prstGeom prst="rect">
            <a:avLst/>
          </a:prstGeom>
          <a:solidFill>
            <a:schemeClr val="bg2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43190CD-45FC-4DE0-B596-17D4DE53E9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769288" y="3770390"/>
            <a:ext cx="1419541" cy="1660354"/>
            <a:chOff x="10292292" y="2963333"/>
            <a:chExt cx="1896535" cy="221826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3BD4334C-2554-4361-8CFF-394E624CF4A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FC3CBA7-AF68-4075-BAC7-623C34B4F4F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190344"/>
              <a:ext cx="1896535" cy="1896533"/>
            </a:xfrm>
            <a:prstGeom prst="line">
              <a:avLst/>
            </a:prstGeom>
            <a:ln w="9525">
              <a:solidFill>
                <a:srgbClr val="FFFFF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A6C7307-1C78-4C8A-BF3D-FA420F177AE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4CD1F94-6C7C-4E8F-9336-E312E9F5C74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18">
              <a:extLst>
                <a:ext uri="{FF2B5EF4-FFF2-40B4-BE49-F238E27FC236}">
                  <a16:creationId xmlns:a16="http://schemas.microsoft.com/office/drawing/2014/main" id="{A5B11C2A-D791-46E1-B954-1184FB08022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>
                  <a:alpha val="7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D877A26-2C39-4731-BF84-D9B8D91EF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de-DE" noProof="0" smtClean="0"/>
              <a:pPr rtl="0"/>
              <a:t>3</a:t>
            </a:fld>
            <a:endParaRPr lang="de-DE" noProof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5889262-6E2E-4882-B1B1-E4AAC27C8B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332509"/>
            <a:ext cx="10461316" cy="6386946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lnSpc>
                <a:spcPct val="170000"/>
              </a:lnSpc>
              <a:buNone/>
            </a:pPr>
            <a:r>
              <a:rPr lang="de-DE" sz="2800" b="1" spc="600" dirty="0">
                <a:solidFill>
                  <a:schemeClr val="tx1"/>
                </a:solidFill>
              </a:rPr>
              <a:t>„Längst ist es kein Geheimnis mehr: </a:t>
            </a:r>
            <a:endParaRPr lang="de-DE" sz="2800" b="1" spc="600" dirty="0" smtClean="0">
              <a:solidFill>
                <a:schemeClr val="tx1"/>
              </a:solidFill>
            </a:endParaRPr>
          </a:p>
          <a:p>
            <a:pPr marL="0" indent="0" algn="ctr">
              <a:lnSpc>
                <a:spcPct val="170000"/>
              </a:lnSpc>
              <a:buNone/>
            </a:pPr>
            <a:r>
              <a:rPr lang="de-DE" sz="2800" b="1" spc="600" dirty="0" smtClean="0">
                <a:solidFill>
                  <a:schemeClr val="tx1"/>
                </a:solidFill>
              </a:rPr>
              <a:t>Hunde </a:t>
            </a:r>
            <a:r>
              <a:rPr lang="de-DE" sz="2800" b="1" spc="600" dirty="0">
                <a:solidFill>
                  <a:schemeClr val="tx1"/>
                </a:solidFill>
              </a:rPr>
              <a:t>tun Kindern gut und können wunderbare pädagogische Begleiter in Schulen sein.“</a:t>
            </a:r>
          </a:p>
          <a:p>
            <a:pPr marL="0" indent="0">
              <a:lnSpc>
                <a:spcPct val="170000"/>
              </a:lnSpc>
              <a:buNone/>
            </a:pPr>
            <a:endParaRPr lang="de-DE" sz="1800" dirty="0" smtClean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de-DE" sz="1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de-DE" sz="1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de-DE" sz="18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de-DE" sz="18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de-DE" sz="2400" dirty="0" smtClean="0">
              <a:solidFill>
                <a:srgbClr val="FFFF00"/>
              </a:solidFill>
              <a:latin typeface="Helvetica" panose="020B0604020202020204" pitchFamily="34" charset="0"/>
            </a:endParaRPr>
          </a:p>
          <a:p>
            <a:pPr marL="0" indent="0">
              <a:buNone/>
            </a:pPr>
            <a:r>
              <a:rPr lang="de-DE" sz="2900" b="1" i="1" spc="300" dirty="0" smtClean="0">
                <a:solidFill>
                  <a:schemeClr val="tx1"/>
                </a:solidFill>
                <a:latin typeface="+mj-lt"/>
              </a:rPr>
              <a:t>Definition</a:t>
            </a:r>
            <a:r>
              <a:rPr lang="de-DE" sz="2900" b="1" i="1" spc="300" dirty="0">
                <a:solidFill>
                  <a:schemeClr val="tx1"/>
                </a:solidFill>
                <a:latin typeface="+mj-lt"/>
              </a:rPr>
              <a:t>: </a:t>
            </a:r>
          </a:p>
          <a:p>
            <a:pPr marL="0" indent="0">
              <a:lnSpc>
                <a:spcPct val="110000"/>
              </a:lnSpc>
              <a:buNone/>
            </a:pPr>
            <a:r>
              <a:rPr lang="de-DE" sz="2900" b="1" i="1" spc="300" dirty="0">
                <a:solidFill>
                  <a:schemeClr val="tx1"/>
                </a:solidFill>
                <a:effectLst/>
                <a:latin typeface="+mj-lt"/>
              </a:rPr>
              <a:t>Unter einem Schulhund wird ein Hund verstanden, </a:t>
            </a:r>
            <a:r>
              <a:rPr lang="de-DE" sz="2900" b="1" i="1" spc="300" dirty="0" smtClean="0">
                <a:solidFill>
                  <a:schemeClr val="tx1"/>
                </a:solidFill>
                <a:effectLst/>
                <a:latin typeface="+mj-lt"/>
              </a:rPr>
              <a:t>der </a:t>
            </a:r>
            <a:r>
              <a:rPr lang="de-DE" sz="2900" b="1" i="1" spc="300" dirty="0">
                <a:solidFill>
                  <a:schemeClr val="tx1"/>
                </a:solidFill>
                <a:effectLst/>
                <a:latin typeface="+mj-lt"/>
              </a:rPr>
              <a:t>von einer pädagogischen Fachkraft geführt </a:t>
            </a:r>
            <a:r>
              <a:rPr lang="de-DE" sz="2900" b="1" i="1" spc="300" dirty="0" smtClean="0">
                <a:solidFill>
                  <a:schemeClr val="tx1"/>
                </a:solidFill>
                <a:effectLst/>
                <a:latin typeface="+mj-lt"/>
              </a:rPr>
              <a:t>und regelmäßig </a:t>
            </a:r>
            <a:r>
              <a:rPr lang="de-DE" sz="2900" b="1" i="1" spc="300" dirty="0">
                <a:solidFill>
                  <a:schemeClr val="tx1"/>
                </a:solidFill>
                <a:effectLst/>
                <a:latin typeface="+mj-lt"/>
              </a:rPr>
              <a:t>in der Schule eingesetzt wird. </a:t>
            </a:r>
            <a:endParaRPr lang="de-DE" sz="2900" b="1" i="1" spc="300" dirty="0" smtClean="0">
              <a:solidFill>
                <a:schemeClr val="tx1"/>
              </a:solidFill>
              <a:effectLst/>
              <a:latin typeface="+mj-lt"/>
            </a:endParaRPr>
          </a:p>
          <a:p>
            <a:pPr marL="0" indent="0">
              <a:buNone/>
            </a:pPr>
            <a:r>
              <a:rPr lang="de-DE" sz="2900" b="1" i="1" spc="300" dirty="0" smtClean="0">
                <a:solidFill>
                  <a:schemeClr val="tx1"/>
                </a:solidFill>
                <a:effectLst/>
                <a:latin typeface="+mj-lt"/>
              </a:rPr>
              <a:t>Dieser </a:t>
            </a:r>
            <a:r>
              <a:rPr lang="de-DE" sz="2900" b="1" i="1" spc="300" dirty="0">
                <a:solidFill>
                  <a:schemeClr val="tx1"/>
                </a:solidFill>
                <a:effectLst/>
                <a:latin typeface="+mj-lt"/>
              </a:rPr>
              <a:t>Einsatz wird als ein auf Dauer angelegtes Projekt gesehen, das bestimmte Standards erfüllt und </a:t>
            </a:r>
            <a:r>
              <a:rPr lang="de-DE" sz="2900" b="1" i="1" spc="300" dirty="0" smtClean="0">
                <a:solidFill>
                  <a:schemeClr val="tx1"/>
                </a:solidFill>
                <a:effectLst/>
                <a:latin typeface="+mj-lt"/>
              </a:rPr>
              <a:t>pädagogische Ziele verfolgt.</a:t>
            </a:r>
            <a:endParaRPr lang="de-DE" sz="2900" b="1" i="1" spc="300" dirty="0">
              <a:solidFill>
                <a:schemeClr val="tx1"/>
              </a:solidFill>
              <a:effectLst/>
              <a:latin typeface="+mj-lt"/>
            </a:endParaRPr>
          </a:p>
          <a:p>
            <a:pPr marL="0" indent="0">
              <a:buNone/>
            </a:pPr>
            <a:r>
              <a:rPr lang="de-DE" sz="2900" b="1" i="1" spc="300" dirty="0">
                <a:solidFill>
                  <a:schemeClr val="tx1"/>
                </a:solidFill>
                <a:latin typeface="+mj-lt"/>
              </a:rPr>
              <a:t>Es zählt zum Bereich der tiergeschützten Pädagogik</a:t>
            </a:r>
            <a:r>
              <a:rPr lang="de-DE" sz="2900" b="1" i="1" spc="300" dirty="0">
                <a:solidFill>
                  <a:schemeClr val="bg1"/>
                </a:solidFill>
                <a:latin typeface="+mj-lt"/>
              </a:rPr>
              <a:t>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0C6D8DE-D7F2-46A9-9190-52DCB5A6A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6872" y="533395"/>
            <a:ext cx="4227853" cy="5308599"/>
          </a:xfrm>
        </p:spPr>
        <p:txBody>
          <a:bodyPr>
            <a:normAutofit/>
          </a:bodyPr>
          <a:lstStyle/>
          <a:p>
            <a:r>
              <a:rPr lang="de-DE" b="1" spc="600" dirty="0">
                <a:latin typeface="Arial Rounded MT Bold" panose="020F0704030504030204" pitchFamily="34" charset="0"/>
              </a:rPr>
              <a:t>Was ist Ein </a:t>
            </a:r>
            <a:r>
              <a:rPr lang="de-DE" b="1" spc="600" dirty="0" smtClean="0">
                <a:latin typeface="Arial Rounded MT Bold" panose="020F0704030504030204" pitchFamily="34" charset="0"/>
              </a:rPr>
              <a:t>Schulhund? </a:t>
            </a:r>
            <a:endParaRPr lang="de-DE" b="1" spc="600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9757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B9403C7F-76AE-4587-92A2-D4E41EBE68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EF6EC34-01EE-463C-B6BE-4D16CB2BCA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4893" y="199497"/>
            <a:ext cx="5627158" cy="1744132"/>
          </a:xfrm>
        </p:spPr>
        <p:txBody>
          <a:bodyPr>
            <a:normAutofit/>
          </a:bodyPr>
          <a:lstStyle/>
          <a:p>
            <a:r>
              <a:rPr lang="de-DE" sz="4400" spc="300" dirty="0">
                <a:latin typeface="Arial Rounded MT Bold" panose="020F0704030504030204" pitchFamily="34" charset="0"/>
              </a:rPr>
              <a:t>Die Ausbildung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9E0CD67-410C-4D68-809F-3FA676E2B7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670" r="41243" b="-1"/>
          <a:stretch/>
        </p:blipFill>
        <p:spPr>
          <a:xfrm>
            <a:off x="831" y="10"/>
            <a:ext cx="3502025" cy="6857990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8B5F81C-C50D-4BF4-9275-237914EEA6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4893" y="1565564"/>
            <a:ext cx="7450552" cy="5056909"/>
          </a:xfrm>
        </p:spPr>
        <p:txBody>
          <a:bodyPr>
            <a:normAutofit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de-DE" b="1" dirty="0">
                <a:solidFill>
                  <a:schemeClr val="tx1"/>
                </a:solidFill>
              </a:rPr>
              <a:t>Der Hundeführer, ein ausgebildeter Pädagoge, durchläuft zusammen mit seinem Hund eine intensive, stufenweise Ausbildung in Theorie und Praxis. Gemeinsam können sie in Schulen, Kindergärten und anderen pädagogischen Einrichtungen eingesetzt werden.</a:t>
            </a:r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r>
              <a:rPr lang="de-DE" sz="24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Vor dem Einsatz:</a:t>
            </a:r>
          </a:p>
          <a:p>
            <a:r>
              <a:rPr lang="de-DE" sz="24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Min. 70 Theoriestunden</a:t>
            </a:r>
          </a:p>
          <a:p>
            <a:r>
              <a:rPr lang="de-DE" sz="24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Eine praktische Prüfung </a:t>
            </a:r>
          </a:p>
          <a:p>
            <a:r>
              <a:rPr lang="de-DE" sz="2400" dirty="0">
                <a:solidFill>
                  <a:schemeClr val="tx1"/>
                </a:solidFill>
                <a:latin typeface="Arial Rounded MT Bold" panose="020F0704030504030204" pitchFamily="34" charset="0"/>
              </a:rPr>
              <a:t>Dauer min. 6 Monate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D6C71778-3DDA-4748-AEBB-2A4B7501632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A1F5C7D-5183-424E-BD72-BBFC59C5A26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848F76E-D8DE-4826-901B-4E4090240E5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FAE84420-E672-4A16-8384-42BDDC4A962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044D91EB-FA8D-4FD3-88F8-053F9962BD4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56B711F-46BD-4789-926C-CF2F01F71D6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1E5AA4C-2E2B-4395-A5E1-F57A748FE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de-DE" noProof="0" smtClean="0"/>
              <a:pPr rtl="0"/>
              <a:t>4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1181804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pe 23">
            <a:extLst>
              <a:ext uri="{FF2B5EF4-FFF2-40B4-BE49-F238E27FC236}">
                <a16:creationId xmlns:a16="http://schemas.microsoft.com/office/drawing/2014/main" id="{62CE031E-EE35-4AA7-9784-8050933277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5" name="Gerader Verbinder 24">
              <a:extLst>
                <a:ext uri="{FF2B5EF4-FFF2-40B4-BE49-F238E27FC236}">
                  <a16:creationId xmlns:a16="http://schemas.microsoft.com/office/drawing/2014/main" id="{118D62D3-5800-4F4A-95BE-C1A2BB8B233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r Verbinder 25">
              <a:extLst>
                <a:ext uri="{FF2B5EF4-FFF2-40B4-BE49-F238E27FC236}">
                  <a16:creationId xmlns:a16="http://schemas.microsoft.com/office/drawing/2014/main" id="{4C9E4F52-5D94-4242-AC69-EE6A23FAB1D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Gerader Verbinder 26">
              <a:extLst>
                <a:ext uri="{FF2B5EF4-FFF2-40B4-BE49-F238E27FC236}">
                  <a16:creationId xmlns:a16="http://schemas.microsoft.com/office/drawing/2014/main" id="{322CC7C0-D1D6-4FF0-A60C-1AEB9C8736A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Gerader Verbinder 27">
              <a:extLst>
                <a:ext uri="{FF2B5EF4-FFF2-40B4-BE49-F238E27FC236}">
                  <a16:creationId xmlns:a16="http://schemas.microsoft.com/office/drawing/2014/main" id="{99B43E48-8275-4871-8745-F5CB75CFDB8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r Verbinder 28">
              <a:extLst>
                <a:ext uri="{FF2B5EF4-FFF2-40B4-BE49-F238E27FC236}">
                  <a16:creationId xmlns:a16="http://schemas.microsoft.com/office/drawing/2014/main" id="{E87ED701-F942-4771-8F92-6EFCC2E8E0E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B3CC9E7E-C8DB-4D73-80B6-C5D35AD7F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289" y="4924648"/>
            <a:ext cx="8720530" cy="1507067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rtl="0"/>
            <a:r>
              <a:rPr lang="de-DE" sz="4400" spc="300" dirty="0">
                <a:latin typeface="Arial Rounded MT Bold" panose="020F0704030504030204" pitchFamily="34" charset="0"/>
              </a:rPr>
              <a:t>Grundvoraussetzungen</a:t>
            </a:r>
            <a:r>
              <a:rPr lang="de-DE" dirty="0"/>
              <a:t/>
            </a:r>
            <a:br>
              <a:rPr lang="de-DE" dirty="0"/>
            </a:br>
            <a:r>
              <a:rPr lang="de-DE" dirty="0">
                <a:latin typeface="Arial Rounded MT Bold" panose="020F0704030504030204" pitchFamily="34" charset="0"/>
              </a:rPr>
              <a:t>- </a:t>
            </a:r>
            <a:r>
              <a:rPr lang="de-DE" spc="300" dirty="0">
                <a:latin typeface="Arial Rounded MT Bold" panose="020F0704030504030204" pitchFamily="34" charset="0"/>
              </a:rPr>
              <a:t>so wird es gelingen</a:t>
            </a:r>
          </a:p>
        </p:txBody>
      </p:sp>
      <p:graphicFrame>
        <p:nvGraphicFramePr>
          <p:cNvPr id="9" name="Inhaltsplatzhalter 8" descr="Sammlung von Symbolen">
            <a:extLst>
              <a:ext uri="{FF2B5EF4-FFF2-40B4-BE49-F238E27FC236}">
                <a16:creationId xmlns:a16="http://schemas.microsoft.com/office/drawing/2014/main" id="{8EDEA472-192B-4242-9F8A-CF2C98BFB3C7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513364789"/>
              </p:ext>
            </p:extLst>
          </p:nvPr>
        </p:nvGraphicFramePr>
        <p:xfrm>
          <a:off x="6499654" y="765731"/>
          <a:ext cx="4462724" cy="36111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2" name="Inhaltsplatzhalter 11" descr="Ein Bild, das Hund, sitzend, braun, Tisch enthält.&#10;&#10;Automatisch generierte Beschreibung">
            <a:extLst>
              <a:ext uri="{FF2B5EF4-FFF2-40B4-BE49-F238E27FC236}">
                <a16:creationId xmlns:a16="http://schemas.microsoft.com/office/drawing/2014/main" id="{ACAE7EC0-17CB-400A-89DF-EF8644CF859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8"/>
          <a:stretch>
            <a:fillRect/>
          </a:stretch>
        </p:blipFill>
        <p:spPr>
          <a:xfrm>
            <a:off x="771525" y="907256"/>
            <a:ext cx="4762500" cy="3171825"/>
          </a:xfr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B03D9AE-EB2F-4A40-9C42-F33D11801F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de-DE" noProof="0" smtClean="0"/>
              <a:pPr rtl="0"/>
              <a:t>5</a:t>
            </a:fld>
            <a:endParaRPr lang="de-DE" noProof="0"/>
          </a:p>
        </p:txBody>
      </p:sp>
    </p:spTree>
    <p:extLst>
      <p:ext uri="{BB962C8B-B14F-4D97-AF65-F5344CB8AC3E}">
        <p14:creationId xmlns:p14="http://schemas.microsoft.com/office/powerpoint/2010/main" val="967089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124D9F5B-C72B-41EE-97C2-D3600B6271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ontent Placeholder 32">
            <a:extLst>
              <a:ext uri="{FF2B5EF4-FFF2-40B4-BE49-F238E27FC236}">
                <a16:creationId xmlns:a16="http://schemas.microsoft.com/office/drawing/2014/main" id="{272B9079-8AF8-4C6B-BDA8-46265C8A9C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0969" y="685800"/>
            <a:ext cx="6887685" cy="5486400"/>
          </a:xfrm>
        </p:spPr>
        <p:txBody>
          <a:bodyPr>
            <a:normAutofit/>
          </a:bodyPr>
          <a:lstStyle/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de-DE" altLang="de-DE" sz="1800" kern="1200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altLang="de-DE" b="1" kern="1200" dirty="0">
                <a:solidFill>
                  <a:schemeClr val="tx1"/>
                </a:solidFill>
              </a:rPr>
              <a:t>sehr menschenfreundlich und kontaktfreudig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de-DE" altLang="de-DE" b="1" kern="1200" dirty="0">
                <a:solidFill>
                  <a:schemeClr val="tx1"/>
                </a:solidFill>
              </a:rPr>
              <a:t> </a:t>
            </a:r>
            <a:r>
              <a:rPr lang="de-DE" altLang="de-DE" b="1" dirty="0">
                <a:solidFill>
                  <a:schemeClr val="tx1"/>
                </a:solidFill>
              </a:rPr>
              <a:t>s</a:t>
            </a:r>
            <a:r>
              <a:rPr lang="de-DE" altLang="de-DE" b="1" kern="1200" dirty="0">
                <a:solidFill>
                  <a:schemeClr val="tx1"/>
                </a:solidFill>
              </a:rPr>
              <a:t>ehr aufmerksam und zugänglich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de-DE" altLang="de-DE" b="1" kern="1200" dirty="0">
                <a:solidFill>
                  <a:schemeClr val="tx1"/>
                </a:solidFill>
              </a:rPr>
              <a:t> ruhig und ausgeglichen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de-DE" altLang="de-DE" b="1" kern="1200" dirty="0">
                <a:solidFill>
                  <a:schemeClr val="tx1"/>
                </a:solidFill>
              </a:rPr>
              <a:t> bestens sozialisiert sowie kein Aggressionspotential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de-DE" altLang="de-DE" b="1" kern="1200" dirty="0">
                <a:solidFill>
                  <a:schemeClr val="tx1"/>
                </a:solidFill>
              </a:rPr>
              <a:t> nicht schreckhaft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de-DE" altLang="de-DE" b="1" kern="1200" dirty="0">
                <a:solidFill>
                  <a:schemeClr val="tx1"/>
                </a:solidFill>
              </a:rPr>
              <a:t> hohe Toleranz bei Körperkontakt </a:t>
            </a:r>
            <a:endParaRPr lang="de-DE" altLang="de-DE" b="1" kern="1200" dirty="0" smtClean="0">
              <a:solidFill>
                <a:schemeClr val="tx1"/>
              </a:solidFill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None/>
              <a:defRPr/>
            </a:pPr>
            <a:r>
              <a:rPr lang="de-DE" altLang="de-DE" b="1" kern="1200" dirty="0" smtClean="0">
                <a:solidFill>
                  <a:schemeClr val="tx1"/>
                </a:solidFill>
              </a:rPr>
              <a:t>   und ungewöhnlichem Verhalten</a:t>
            </a:r>
            <a:endParaRPr lang="de-DE" altLang="de-DE" b="1" kern="1200" dirty="0">
              <a:solidFill>
                <a:schemeClr val="tx1"/>
              </a:solidFill>
            </a:endParaRP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de-DE" altLang="de-DE" b="1" kern="1200" dirty="0">
                <a:solidFill>
                  <a:schemeClr val="tx1"/>
                </a:solidFill>
              </a:rPr>
              <a:t> </a:t>
            </a:r>
            <a:r>
              <a:rPr lang="de-DE" altLang="de-DE" b="1" dirty="0">
                <a:solidFill>
                  <a:schemeClr val="tx1"/>
                </a:solidFill>
              </a:rPr>
              <a:t>k</a:t>
            </a:r>
            <a:r>
              <a:rPr lang="de-DE" altLang="de-DE" b="1" kern="1200" dirty="0">
                <a:solidFill>
                  <a:schemeClr val="tx1"/>
                </a:solidFill>
              </a:rPr>
              <a:t>ontrollierbar, gehorsam und abrufbar 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de-DE" altLang="de-DE" b="1" kern="1200" dirty="0">
                <a:solidFill>
                  <a:schemeClr val="tx1"/>
                </a:solidFill>
              </a:rPr>
              <a:t> </a:t>
            </a:r>
            <a:r>
              <a:rPr lang="de-DE" altLang="de-DE" b="1" dirty="0">
                <a:solidFill>
                  <a:schemeClr val="tx1"/>
                </a:solidFill>
              </a:rPr>
              <a:t>tiefe, enge und vertrauensvolle Bindung zum Halter</a:t>
            </a:r>
          </a:p>
          <a:p>
            <a:pPr marL="0" indent="0" eaLnBrk="1" hangingPunct="1">
              <a:lnSpc>
                <a:spcPct val="150000"/>
              </a:lnSpc>
              <a:spcBef>
                <a:spcPct val="0"/>
              </a:spcBef>
              <a:buFont typeface="Wingdings" pitchFamily="2" charset="2"/>
              <a:buChar char="ü"/>
              <a:defRPr/>
            </a:pPr>
            <a:r>
              <a:rPr lang="de-DE" altLang="de-DE" b="1" kern="1200" dirty="0">
                <a:solidFill>
                  <a:schemeClr val="tx1"/>
                </a:solidFill>
              </a:rPr>
              <a:t> zieht sich bei unerwünschtem Verhalten zurück</a:t>
            </a:r>
          </a:p>
        </p:txBody>
      </p:sp>
      <p:sp>
        <p:nvSpPr>
          <p:cNvPr id="3" name="Rechteck: abgerundete Ecken 2">
            <a:extLst>
              <a:ext uri="{FF2B5EF4-FFF2-40B4-BE49-F238E27FC236}">
                <a16:creationId xmlns:a16="http://schemas.microsoft.com/office/drawing/2014/main" id="{54A4168B-8C7C-424E-A633-DCBC178083EF}"/>
              </a:ext>
            </a:extLst>
          </p:cNvPr>
          <p:cNvSpPr/>
          <p:nvPr/>
        </p:nvSpPr>
        <p:spPr>
          <a:xfrm>
            <a:off x="665400" y="1770328"/>
            <a:ext cx="3425867" cy="3425868"/>
          </a:xfrm>
          <a:prstGeom prst="round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180A64C-1862-4B1B-8953-FA96DEE4C44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52859A51-B3CA-4126-956F-D0DCCBA2129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1ECA05ED-FBC3-48F4-8E6D-AB89EC6081C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EE24CC5-F080-45A3-B2B4-59A7BCA5AB4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B3EC6EC2-2351-427C-90C2-F107915733B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D524D87A-9540-4F77-B006-823176623BD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7" name="Inhaltsplatzhalter 6" descr="Welpe">
            <a:extLst>
              <a:ext uri="{FF2B5EF4-FFF2-40B4-BE49-F238E27FC236}">
                <a16:creationId xmlns:a16="http://schemas.microsoft.com/office/drawing/2014/main" id="{1A91C23A-B041-43E6-91BF-4545808074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711203" y="1970067"/>
            <a:ext cx="3425868" cy="3425868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D3C83B6-234A-4DE8-9DC4-DC2230627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040" y="1661804"/>
            <a:ext cx="3425867" cy="1301529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3200" b="1" dirty="0">
                <a:solidFill>
                  <a:srgbClr val="FFFFFF"/>
                </a:solidFill>
              </a:rPr>
              <a:t>Hund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8CF415C-07DB-41FB-9D4D-AAC06E6093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D57F1E4F-1CFF-5643-939E-217C01CDF565}" type="slidenum">
              <a:rPr lang="de-DE" noProof="0" smtClean="0"/>
              <a:pPr rtl="0"/>
              <a:t>6</a:t>
            </a:fld>
            <a:endParaRPr lang="de-DE" sz="4000" noProof="0" dirty="0"/>
          </a:p>
        </p:txBody>
      </p:sp>
    </p:spTree>
    <p:extLst>
      <p:ext uri="{BB962C8B-B14F-4D97-AF65-F5344CB8AC3E}">
        <p14:creationId xmlns:p14="http://schemas.microsoft.com/office/powerpoint/2010/main" val="20602456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36">
            <a:extLst>
              <a:ext uri="{FF2B5EF4-FFF2-40B4-BE49-F238E27FC236}">
                <a16:creationId xmlns:a16="http://schemas.microsoft.com/office/drawing/2014/main" id="{9ACA6826-032C-4799-B079-15DB2A6CBD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3B99415-26E9-4799-8F7F-4D82F1638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216" y="150241"/>
            <a:ext cx="8534400" cy="1507067"/>
          </a:xfrm>
        </p:spPr>
        <p:txBody>
          <a:bodyPr>
            <a:normAutofit/>
          </a:bodyPr>
          <a:lstStyle/>
          <a:p>
            <a:r>
              <a:rPr lang="de-DE" spc="300" dirty="0">
                <a:latin typeface="Arial Rounded MT Bold" panose="020F0704030504030204" pitchFamily="34" charset="0"/>
              </a:rPr>
              <a:t>Hundehalter</a:t>
            </a:r>
          </a:p>
        </p:txBody>
      </p:sp>
      <p:pic>
        <p:nvPicPr>
          <p:cNvPr id="5" name="Grafik 4" descr="Lachendes Gesicht mit einfarbiger Füllung">
            <a:extLst>
              <a:ext uri="{FF2B5EF4-FFF2-40B4-BE49-F238E27FC236}">
                <a16:creationId xmlns:a16="http://schemas.microsoft.com/office/drawing/2014/main" id="{CEE66D68-F691-45D3-AB95-655B2B82F7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23688" y="382739"/>
            <a:ext cx="1014528" cy="1014528"/>
          </a:xfrm>
          <a:prstGeom prst="rect">
            <a:avLst/>
          </a:prstGeom>
          <a:effectLst>
            <a:innerShdw blurRad="57150" dist="38100" dir="14460000">
              <a:prstClr val="black">
                <a:alpha val="70000"/>
              </a:prstClr>
            </a:innerShdw>
          </a:effectLst>
        </p:spPr>
      </p:pic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B11305-8DE2-49A2-9F8D-7EF27AB58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</p:spPr>
        <p:txBody>
          <a:bodyPr>
            <a:normAutofit/>
          </a:bodyPr>
          <a:lstStyle/>
          <a:p>
            <a:pPr rtl="0">
              <a:spcAft>
                <a:spcPts val="600"/>
              </a:spcAft>
            </a:pPr>
            <a:fld id="{D57F1E4F-1CFF-5643-939E-217C01CDF565}" type="slidenum">
              <a:rPr lang="de-DE" noProof="0" smtClean="0"/>
              <a:pPr rtl="0">
                <a:spcAft>
                  <a:spcPts val="600"/>
                </a:spcAft>
              </a:pPr>
              <a:t>7</a:t>
            </a:fld>
            <a:endParaRPr lang="de-DE" noProof="0"/>
          </a:p>
        </p:txBody>
      </p:sp>
      <p:grpSp>
        <p:nvGrpSpPr>
          <p:cNvPr id="49" name="Group 38">
            <a:extLst>
              <a:ext uri="{FF2B5EF4-FFF2-40B4-BE49-F238E27FC236}">
                <a16:creationId xmlns:a16="http://schemas.microsoft.com/office/drawing/2014/main" id="{DD58A807-BD0E-4B1D-A523-2F20E7FE269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33837"/>
            <a:ext cx="2981858" cy="3208867"/>
            <a:chOff x="9206969" y="2963333"/>
            <a:chExt cx="2981858" cy="320886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AC82FD88-0436-4D5C-B5A2-7B90191949E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0">
              <a:extLst>
                <a:ext uri="{FF2B5EF4-FFF2-40B4-BE49-F238E27FC236}">
                  <a16:creationId xmlns:a16="http://schemas.microsoft.com/office/drawing/2014/main" id="{E2706DBD-9DBD-49D6-80EB-C896096D2F0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51C7442-3F0F-49E3-9389-D6B4BAE14A89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A614368-43A5-4794-BA71-09F8585F9FC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F42B96B-0C70-40CB-A027-175F2A16571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" name="Inhaltsplatzhalter 3">
            <a:extLst>
              <a:ext uri="{FF2B5EF4-FFF2-40B4-BE49-F238E27FC236}">
                <a16:creationId xmlns:a16="http://schemas.microsoft.com/office/drawing/2014/main" id="{C9E10DCA-E71F-4771-8A29-93FDEED8760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027114"/>
              </p:ext>
            </p:extLst>
          </p:nvPr>
        </p:nvGraphicFramePr>
        <p:xfrm>
          <a:off x="1497986" y="1572752"/>
          <a:ext cx="7705809" cy="44995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661986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>
            <a:extLst>
              <a:ext uri="{FF2B5EF4-FFF2-40B4-BE49-F238E27FC236}">
                <a16:creationId xmlns:a16="http://schemas.microsoft.com/office/drawing/2014/main" id="{00DF21D5-92B5-4D0E-8ACB-CD3732E404A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Snip Diagonal Corner Rectangle 21">
            <a:extLst>
              <a:ext uri="{FF2B5EF4-FFF2-40B4-BE49-F238E27FC236}">
                <a16:creationId xmlns:a16="http://schemas.microsoft.com/office/drawing/2014/main" id="{B729B08C-A8E8-4A5F-BE85-F0B9269F87D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8129873" cy="6858002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alpha val="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AF0DAB2-66C2-4FB9-A4F3-E117F1D180D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7C7822CD-C541-4174-B43B-4A5E288187B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A98BC445-D166-4C73-9048-E9EAA3130183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0D18988-C2FA-49D2-BDF7-5C3060944B0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22EBDE56-D9C2-4852-B55B-3DB8E67955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B5952F4-0479-49EC-8294-C078F23532A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F622D23B-E713-4E91-9A47-015288187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2083" y="941424"/>
            <a:ext cx="4060474" cy="3248611"/>
          </a:xfrm>
        </p:spPr>
        <p:txBody>
          <a:bodyPr anchor="b">
            <a:normAutofit/>
          </a:bodyPr>
          <a:lstStyle/>
          <a:p>
            <a:r>
              <a:rPr lang="de-DE" spc="6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Schule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7209B36-EE35-4D05-B457-6E1A5CB4ED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429491"/>
            <a:ext cx="8921525" cy="6248399"/>
          </a:xfrm>
        </p:spPr>
        <p:txBody>
          <a:bodyPr anchor="ctr">
            <a:noAutofit/>
          </a:bodyPr>
          <a:lstStyle/>
          <a:p>
            <a:pPr>
              <a:buFont typeface="Wingdings" panose="05000000000000000000" pitchFamily="2" charset="2"/>
              <a:buChar char="Ø"/>
              <a:defRPr/>
            </a:pPr>
            <a:r>
              <a:rPr lang="de-DE" sz="2400" b="1" dirty="0">
                <a:solidFill>
                  <a:schemeClr val="tx1"/>
                </a:solidFill>
              </a:rPr>
              <a:t>Zustimmung der Schulleitung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sz="2400" b="1" dirty="0">
                <a:solidFill>
                  <a:schemeClr val="tx1"/>
                </a:solidFill>
              </a:rPr>
              <a:t>Zustimmung der Lehrerkonferenz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sz="2400" b="1" dirty="0">
                <a:solidFill>
                  <a:schemeClr val="tx1"/>
                </a:solidFill>
              </a:rPr>
              <a:t>Information der Eltern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sz="2400" b="1" dirty="0">
                <a:solidFill>
                  <a:schemeClr val="tx1"/>
                </a:solidFill>
              </a:rPr>
              <a:t>Zustimmung der Schulkonferenz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sz="2400" b="1" dirty="0">
                <a:solidFill>
                  <a:schemeClr val="tx1"/>
                </a:solidFill>
              </a:rPr>
              <a:t>Zustimmung der Schulaufsicht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sz="2400" b="1" dirty="0">
                <a:solidFill>
                  <a:schemeClr val="tx1"/>
                </a:solidFill>
              </a:rPr>
              <a:t>Information des Gesundheitsamtes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sz="2400" b="1" dirty="0">
                <a:solidFill>
                  <a:schemeClr val="tx1"/>
                </a:solidFill>
              </a:rPr>
              <a:t>Information der Haftpflichtversicherung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sz="2400" b="1" dirty="0">
                <a:solidFill>
                  <a:schemeClr val="tx1"/>
                </a:solidFill>
              </a:rPr>
              <a:t>Langsame Heranführung des Hundes an die Schule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sz="2400" b="1" dirty="0">
                <a:solidFill>
                  <a:schemeClr val="tx1"/>
                </a:solidFill>
              </a:rPr>
              <a:t>Rückzugsmöglichkeit für den Hund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de-DE" sz="2400" b="1" dirty="0">
                <a:solidFill>
                  <a:schemeClr val="tx1"/>
                </a:solidFill>
              </a:rPr>
              <a:t>Begrenzter Einsatz für den Hund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FED72F1-7B1F-4F5B-864A-18BAE1B00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</p:spPr>
        <p:txBody>
          <a:bodyPr>
            <a:normAutofit/>
          </a:bodyPr>
          <a:lstStyle/>
          <a:p>
            <a:pPr rtl="0">
              <a:spcAft>
                <a:spcPts val="600"/>
              </a:spcAft>
            </a:pPr>
            <a:fld id="{D57F1E4F-1CFF-5643-939E-217C01CDF565}" type="slidenum">
              <a:rPr lang="de-DE" noProof="0">
                <a:solidFill>
                  <a:srgbClr val="0A304A"/>
                </a:solidFill>
              </a:rPr>
              <a:pPr rtl="0">
                <a:spcAft>
                  <a:spcPts val="600"/>
                </a:spcAft>
              </a:pPr>
              <a:t>8</a:t>
            </a:fld>
            <a:endParaRPr lang="de-DE" noProof="0">
              <a:solidFill>
                <a:srgbClr val="0A304A"/>
              </a:solidFill>
            </a:endParaRPr>
          </a:p>
        </p:txBody>
      </p:sp>
      <p:sp>
        <p:nvSpPr>
          <p:cNvPr id="5" name="Rechteck 4" descr="Spielplatz">
            <a:extLst>
              <a:ext uri="{FF2B5EF4-FFF2-40B4-BE49-F238E27FC236}">
                <a16:creationId xmlns:a16="http://schemas.microsoft.com/office/drawing/2014/main" id="{2B3D5AA7-8AB0-4032-A6B0-6A427339F98E}"/>
              </a:ext>
            </a:extLst>
          </p:cNvPr>
          <p:cNvSpPr/>
          <p:nvPr/>
        </p:nvSpPr>
        <p:spPr>
          <a:xfrm>
            <a:off x="7760316" y="2273967"/>
            <a:ext cx="1410348" cy="1155032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250078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2600CBB-0CF8-4237-8491-B7864363D2A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10000">
                <a:schemeClr val="dk2">
                  <a:tint val="97000"/>
                  <a:hueMod val="92000"/>
                  <a:satMod val="169000"/>
                  <a:lumMod val="164000"/>
                </a:schemeClr>
              </a:gs>
              <a:gs pos="100000">
                <a:schemeClr val="dk2">
                  <a:shade val="96000"/>
                  <a:satMod val="120000"/>
                  <a:lumMod val="90000"/>
                </a:schemeClr>
              </a:gs>
            </a:gsLst>
            <a:lin ang="612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881A8C2-9B78-48C5-9109-29A79EF1D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5522" y="5096712"/>
            <a:ext cx="3707177" cy="963526"/>
          </a:xfrm>
        </p:spPr>
        <p:txBody>
          <a:bodyPr anchor="ctr">
            <a:normAutofit/>
          </a:bodyPr>
          <a:lstStyle/>
          <a:p>
            <a:r>
              <a:rPr lang="de-DE" spc="6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Schüler</a:t>
            </a:r>
          </a:p>
        </p:txBody>
      </p:sp>
      <p:sp>
        <p:nvSpPr>
          <p:cNvPr id="20" name="Snip Diagonal Corner Rectangle 21">
            <a:extLst>
              <a:ext uri="{FF2B5EF4-FFF2-40B4-BE49-F238E27FC236}">
                <a16:creationId xmlns:a16="http://schemas.microsoft.com/office/drawing/2014/main" id="{E4CBBC1E-991D-4CF9-BCA5-AB149687141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12188824" cy="4572000"/>
          </a:xfrm>
          <a:prstGeom prst="snip2DiagRect">
            <a:avLst>
              <a:gd name="adj1" fmla="val 0"/>
              <a:gd name="adj2" fmla="val 0"/>
            </a:avLst>
          </a:prstGeom>
          <a:solidFill>
            <a:schemeClr val="bg1">
              <a:alpha val="1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5662182-3AE7-4814-B616-EF60D53A9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363200" y="5578475"/>
            <a:ext cx="1142245" cy="669925"/>
          </a:xfrm>
        </p:spPr>
        <p:txBody>
          <a:bodyPr>
            <a:normAutofit/>
          </a:bodyPr>
          <a:lstStyle/>
          <a:p>
            <a:pPr rtl="0">
              <a:spcAft>
                <a:spcPts val="600"/>
              </a:spcAft>
            </a:pPr>
            <a:fld id="{D57F1E4F-1CFF-5643-939E-217C01CDF565}" type="slidenum">
              <a:rPr lang="de-DE" noProof="0">
                <a:solidFill>
                  <a:srgbClr val="0A304A"/>
                </a:solidFill>
              </a:rPr>
              <a:pPr rtl="0">
                <a:spcAft>
                  <a:spcPts val="600"/>
                </a:spcAft>
              </a:pPr>
              <a:t>9</a:t>
            </a:fld>
            <a:endParaRPr lang="de-DE" noProof="0">
              <a:solidFill>
                <a:srgbClr val="0A304A"/>
              </a:solidFill>
            </a:endParaRPr>
          </a:p>
        </p:txBody>
      </p:sp>
      <p:sp>
        <p:nvSpPr>
          <p:cNvPr id="7" name="Rechteck 6" descr="Klassenzimmer">
            <a:extLst>
              <a:ext uri="{FF2B5EF4-FFF2-40B4-BE49-F238E27FC236}">
                <a16:creationId xmlns:a16="http://schemas.microsoft.com/office/drawing/2014/main" id="{CE8130A8-5617-41E8-A3E7-188252375685}"/>
              </a:ext>
            </a:extLst>
          </p:cNvPr>
          <p:cNvSpPr/>
          <p:nvPr/>
        </p:nvSpPr>
        <p:spPr>
          <a:xfrm>
            <a:off x="3754450" y="5216194"/>
            <a:ext cx="822120" cy="771787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2">
              <a:alpha val="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bg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aphicFrame>
        <p:nvGraphicFramePr>
          <p:cNvPr id="13" name="Inhaltsplatzhalter 2">
            <a:extLst>
              <a:ext uri="{FF2B5EF4-FFF2-40B4-BE49-F238E27FC236}">
                <a16:creationId xmlns:a16="http://schemas.microsoft.com/office/drawing/2014/main" id="{D6957252-0F64-4789-9E2C-7298B66718E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46316758"/>
              </p:ext>
            </p:extLst>
          </p:nvPr>
        </p:nvGraphicFramePr>
        <p:xfrm>
          <a:off x="965200" y="642939"/>
          <a:ext cx="10255250" cy="3403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9464528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Segment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2CC082E-8DE3-449F-B604-FF5FA628FBD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FE76448-B9B5-444F-ABF0-3E2949E5B924}">
  <ds:schemaRefs>
    <ds:schemaRef ds:uri="http://purl.org/dc/terms/"/>
    <ds:schemaRef ds:uri="http://purl.org/dc/dcmitype/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16c05727-aa75-4e4a-9b5f-8a80a1165891"/>
    <ds:schemaRef ds:uri="71af3243-3dd4-4a8d-8c0d-dd76da1f02a5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FA93B6D-1597-4D86-B6EB-52CA39D989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954</Words>
  <Application>Microsoft Office PowerPoint</Application>
  <PresentationFormat>Breitbild</PresentationFormat>
  <Paragraphs>190</Paragraphs>
  <Slides>22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22</vt:i4>
      </vt:variant>
    </vt:vector>
  </HeadingPairs>
  <TitlesOfParts>
    <vt:vector size="30" baseType="lpstr">
      <vt:lpstr>Arial</vt:lpstr>
      <vt:lpstr>Arial Rounded MT Bold</vt:lpstr>
      <vt:lpstr>Calibri</vt:lpstr>
      <vt:lpstr>Century Gothic</vt:lpstr>
      <vt:lpstr>Helvetica</vt:lpstr>
      <vt:lpstr>Wingdings</vt:lpstr>
      <vt:lpstr>Wingdings 3</vt:lpstr>
      <vt:lpstr>Segment</vt:lpstr>
      <vt:lpstr>“Lucy“ Projekt Schulhund</vt:lpstr>
      <vt:lpstr>INHALT</vt:lpstr>
      <vt:lpstr>Was ist Ein Schulhund? </vt:lpstr>
      <vt:lpstr>Die Ausbildung</vt:lpstr>
      <vt:lpstr>Grundvoraussetzungen - so wird es gelingen</vt:lpstr>
      <vt:lpstr>Hund</vt:lpstr>
      <vt:lpstr>Hundehalter</vt:lpstr>
      <vt:lpstr>Schule</vt:lpstr>
      <vt:lpstr>Schüler</vt:lpstr>
      <vt:lpstr>Umgang mit Allergien</vt:lpstr>
      <vt:lpstr>Umgang mit Ängsten</vt:lpstr>
      <vt:lpstr>Umgang mit Ängsten   – Vorteile und Lernerfahrungen</vt:lpstr>
      <vt:lpstr>PowerPoint-Präsentation</vt:lpstr>
      <vt:lpstr>PowerPoint-Präsentation</vt:lpstr>
      <vt:lpstr>Hygieneplan</vt:lpstr>
      <vt:lpstr>PowerPoint-Präsentation</vt:lpstr>
      <vt:lpstr>Ziele und Einsatzmöglichkeiten eines Schulhundes</vt:lpstr>
      <vt:lpstr>PowerPoint-Präsentation</vt:lpstr>
      <vt:lpstr>Einsatz-möglichkeiten</vt:lpstr>
      <vt:lpstr>PowerPoint-Präsentation</vt:lpstr>
      <vt:lpstr>Schulhund Lucy</vt:lpstr>
      <vt:lpstr>Vielen Dank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Lucy - Projekt Schulhund</dc:title>
  <dc:creator>Aileen Beher</dc:creator>
  <cp:lastModifiedBy>Marita Palm</cp:lastModifiedBy>
  <cp:revision>42</cp:revision>
  <dcterms:created xsi:type="dcterms:W3CDTF">2020-11-01T12:02:10Z</dcterms:created>
  <dcterms:modified xsi:type="dcterms:W3CDTF">2020-12-07T12:42:03Z</dcterms:modified>
  <cp:contentStatus/>
</cp:coreProperties>
</file>